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61" r:id="rId3"/>
    <p:sldId id="367" r:id="rId4"/>
    <p:sldId id="368" r:id="rId5"/>
    <p:sldId id="331" r:id="rId6"/>
    <p:sldId id="263" r:id="rId7"/>
    <p:sldId id="257" r:id="rId8"/>
    <p:sldId id="340" r:id="rId9"/>
    <p:sldId id="341" r:id="rId10"/>
    <p:sldId id="342" r:id="rId11"/>
    <p:sldId id="364" r:id="rId12"/>
    <p:sldId id="354" r:id="rId13"/>
    <p:sldId id="345" r:id="rId14"/>
    <p:sldId id="370" r:id="rId15"/>
    <p:sldId id="366" r:id="rId16"/>
    <p:sldId id="339" r:id="rId17"/>
    <p:sldId id="350" r:id="rId18"/>
    <p:sldId id="351" r:id="rId19"/>
    <p:sldId id="362" r:id="rId20"/>
    <p:sldId id="338" r:id="rId21"/>
    <p:sldId id="352" r:id="rId22"/>
    <p:sldId id="363" r:id="rId23"/>
    <p:sldId id="369" r:id="rId2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28" autoAdjust="0"/>
  </p:normalViewPr>
  <p:slideViewPr>
    <p:cSldViewPr>
      <p:cViewPr varScale="1">
        <p:scale>
          <a:sx n="77" d="100"/>
          <a:sy n="77" d="100"/>
        </p:scale>
        <p:origin x="26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свидетелями агрессивного онлайн-поведения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Подростки 14-17 лет чаще всего становятся: 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получали агрессивные сообщения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Подростки 14-17 лет чаще всего становятся: 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получали угрозы физической расправы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Подростки 14-17 лет чаще всего становятся: 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7981184"/>
        <c:axId val="237978048"/>
      </c:barChart>
      <c:catAx>
        <c:axId val="23798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7978048"/>
        <c:crosses val="autoZero"/>
        <c:auto val="1"/>
        <c:lblAlgn val="ctr"/>
        <c:lblOffset val="100"/>
        <c:noMultiLvlLbl val="0"/>
      </c:catAx>
      <c:valAx>
        <c:axId val="2379780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379811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FF2B0-D7A4-4E5D-AC83-67415D7E294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224F52-226E-4CFC-AC6C-C8A1FE1C2E12}">
      <dgm:prSet phldrT="[Текст]" phldr="1"/>
      <dgm:spPr/>
      <dgm:t>
        <a:bodyPr/>
        <a:lstStyle/>
        <a:p>
          <a:endParaRPr lang="ru-RU"/>
        </a:p>
      </dgm:t>
    </dgm:pt>
    <dgm:pt modelId="{714A1A78-A285-4C58-84FE-450BC91C731A}" type="parTrans" cxnId="{EAB23F8D-8466-4AA0-A8A6-1BA0742E76AE}">
      <dgm:prSet/>
      <dgm:spPr/>
      <dgm:t>
        <a:bodyPr/>
        <a:lstStyle/>
        <a:p>
          <a:endParaRPr lang="ru-RU"/>
        </a:p>
      </dgm:t>
    </dgm:pt>
    <dgm:pt modelId="{CD232D6A-20AE-4F8B-969F-A34E8056EFC8}" type="sibTrans" cxnId="{EAB23F8D-8466-4AA0-A8A6-1BA0742E76AE}">
      <dgm:prSet/>
      <dgm:spPr/>
      <dgm:t>
        <a:bodyPr/>
        <a:lstStyle/>
        <a:p>
          <a:endParaRPr lang="ru-RU"/>
        </a:p>
      </dgm:t>
    </dgm:pt>
    <dgm:pt modelId="{8F7A2597-BE69-409F-B1D5-6CACC728DF31}">
      <dgm:prSet phldrT="[Текст]"/>
      <dgm:spPr/>
      <dgm:t>
        <a:bodyPr/>
        <a:lstStyle/>
        <a:p>
          <a:r>
            <a:rPr lang="ru-RU" dirty="0" smtClean="0"/>
            <a:t>Все что попадает в интернет остается там навсегда</a:t>
          </a:r>
          <a:endParaRPr lang="ru-RU" dirty="0"/>
        </a:p>
      </dgm:t>
    </dgm:pt>
    <dgm:pt modelId="{FD33296D-47C2-47ED-8C77-C3C4AE80A6FB}" type="parTrans" cxnId="{F9B1121C-19FD-42DF-A78F-BA7A2AE3C68A}">
      <dgm:prSet/>
      <dgm:spPr/>
      <dgm:t>
        <a:bodyPr/>
        <a:lstStyle/>
        <a:p>
          <a:endParaRPr lang="ru-RU"/>
        </a:p>
      </dgm:t>
    </dgm:pt>
    <dgm:pt modelId="{CAEF5B79-B234-495B-BA6E-485B48C48F1B}" type="sibTrans" cxnId="{F9B1121C-19FD-42DF-A78F-BA7A2AE3C68A}">
      <dgm:prSet/>
      <dgm:spPr/>
      <dgm:t>
        <a:bodyPr/>
        <a:lstStyle/>
        <a:p>
          <a:endParaRPr lang="ru-RU"/>
        </a:p>
      </dgm:t>
    </dgm:pt>
    <dgm:pt modelId="{620C8DBA-72E3-47C3-83DD-C5DF6C2BD14E}">
      <dgm:prSet phldrT="[Текст]"/>
      <dgm:spPr/>
      <dgm:t>
        <a:bodyPr/>
        <a:lstStyle/>
        <a:p>
          <a:r>
            <a:rPr lang="ru-RU" dirty="0" smtClean="0"/>
            <a:t>Даже прокси и </a:t>
          </a:r>
          <a:r>
            <a:rPr lang="ru-RU" dirty="0" err="1" smtClean="0"/>
            <a:t>анонимайзеры</a:t>
          </a:r>
          <a:r>
            <a:rPr lang="ru-RU" dirty="0" smtClean="0"/>
            <a:t> не помогут скрыться</a:t>
          </a:r>
          <a:endParaRPr lang="ru-RU" dirty="0"/>
        </a:p>
      </dgm:t>
    </dgm:pt>
    <dgm:pt modelId="{02B01875-9D7C-4C04-9645-4948E044237E}" type="parTrans" cxnId="{6F64962B-1068-4F6E-A197-DE81CC706D5F}">
      <dgm:prSet/>
      <dgm:spPr/>
      <dgm:t>
        <a:bodyPr/>
        <a:lstStyle/>
        <a:p>
          <a:endParaRPr lang="ru-RU"/>
        </a:p>
      </dgm:t>
    </dgm:pt>
    <dgm:pt modelId="{8979E7C3-14AB-4B31-A8D4-B6F5E6984B96}" type="sibTrans" cxnId="{6F64962B-1068-4F6E-A197-DE81CC706D5F}">
      <dgm:prSet/>
      <dgm:spPr/>
      <dgm:t>
        <a:bodyPr/>
        <a:lstStyle/>
        <a:p>
          <a:endParaRPr lang="ru-RU"/>
        </a:p>
      </dgm:t>
    </dgm:pt>
    <dgm:pt modelId="{16C7809E-F47D-4C1F-ADD6-23475DE2546E}">
      <dgm:prSet phldrT="[Текст]"/>
      <dgm:spPr/>
      <dgm:t>
        <a:bodyPr/>
        <a:lstStyle/>
        <a:p>
          <a:r>
            <a:rPr lang="ru-RU" dirty="0" smtClean="0"/>
            <a:t>Шифровка популярных мессенджеров доступна следственным органам</a:t>
          </a:r>
          <a:endParaRPr lang="ru-RU" dirty="0"/>
        </a:p>
      </dgm:t>
    </dgm:pt>
    <dgm:pt modelId="{3355008F-BBC8-4E9B-8C01-BC76898897DC}" type="parTrans" cxnId="{DAAA55FD-027C-42F6-9DF1-0B93756EE467}">
      <dgm:prSet/>
      <dgm:spPr/>
      <dgm:t>
        <a:bodyPr/>
        <a:lstStyle/>
        <a:p>
          <a:endParaRPr lang="ru-RU"/>
        </a:p>
      </dgm:t>
    </dgm:pt>
    <dgm:pt modelId="{CBC17003-1820-4B38-82D2-3068547301D0}" type="sibTrans" cxnId="{DAAA55FD-027C-42F6-9DF1-0B93756EE467}">
      <dgm:prSet/>
      <dgm:spPr/>
      <dgm:t>
        <a:bodyPr/>
        <a:lstStyle/>
        <a:p>
          <a:endParaRPr lang="ru-RU"/>
        </a:p>
      </dgm:t>
    </dgm:pt>
    <dgm:pt modelId="{0554C644-C1A7-49BD-851C-3A9C4660C6C4}" type="pres">
      <dgm:prSet presAssocID="{9FAFF2B0-D7A4-4E5D-AC83-67415D7E294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8AF29DC-3795-49A2-9285-7F93FCCC5B2E}" type="pres">
      <dgm:prSet presAssocID="{74224F52-226E-4CFC-AC6C-C8A1FE1C2E12}" presName="thickLine" presStyleLbl="alignNode1" presStyleIdx="0" presStyleCnt="1"/>
      <dgm:spPr/>
    </dgm:pt>
    <dgm:pt modelId="{C5772548-923D-4B36-8485-1E7B82004AB0}" type="pres">
      <dgm:prSet presAssocID="{74224F52-226E-4CFC-AC6C-C8A1FE1C2E12}" presName="horz1" presStyleCnt="0"/>
      <dgm:spPr/>
    </dgm:pt>
    <dgm:pt modelId="{8147BECA-06D3-49EB-ABED-04D122C932F2}" type="pres">
      <dgm:prSet presAssocID="{74224F52-226E-4CFC-AC6C-C8A1FE1C2E12}" presName="tx1" presStyleLbl="revTx" presStyleIdx="0" presStyleCnt="4"/>
      <dgm:spPr/>
      <dgm:t>
        <a:bodyPr/>
        <a:lstStyle/>
        <a:p>
          <a:endParaRPr lang="ru-RU"/>
        </a:p>
      </dgm:t>
    </dgm:pt>
    <dgm:pt modelId="{F119A032-3551-4141-BDAC-D9FECF2B3217}" type="pres">
      <dgm:prSet presAssocID="{74224F52-226E-4CFC-AC6C-C8A1FE1C2E12}" presName="vert1" presStyleCnt="0"/>
      <dgm:spPr/>
    </dgm:pt>
    <dgm:pt modelId="{48D6FB40-8676-4608-A4C9-92E8AD4C1483}" type="pres">
      <dgm:prSet presAssocID="{8F7A2597-BE69-409F-B1D5-6CACC728DF31}" presName="vertSpace2a" presStyleCnt="0"/>
      <dgm:spPr/>
    </dgm:pt>
    <dgm:pt modelId="{D18BD0F0-AAC8-4BFD-A47D-97B099C97B90}" type="pres">
      <dgm:prSet presAssocID="{8F7A2597-BE69-409F-B1D5-6CACC728DF31}" presName="horz2" presStyleCnt="0"/>
      <dgm:spPr/>
    </dgm:pt>
    <dgm:pt modelId="{2DBB8570-7001-4D6E-878E-97C2D5890590}" type="pres">
      <dgm:prSet presAssocID="{8F7A2597-BE69-409F-B1D5-6CACC728DF31}" presName="horzSpace2" presStyleCnt="0"/>
      <dgm:spPr/>
    </dgm:pt>
    <dgm:pt modelId="{0D8E4606-8779-45C4-B812-F94BA4ED4D63}" type="pres">
      <dgm:prSet presAssocID="{8F7A2597-BE69-409F-B1D5-6CACC728DF31}" presName="tx2" presStyleLbl="revTx" presStyleIdx="1" presStyleCnt="4"/>
      <dgm:spPr/>
      <dgm:t>
        <a:bodyPr/>
        <a:lstStyle/>
        <a:p>
          <a:endParaRPr lang="ru-RU"/>
        </a:p>
      </dgm:t>
    </dgm:pt>
    <dgm:pt modelId="{6C7DABA5-F507-4E28-BD3D-484CC888B438}" type="pres">
      <dgm:prSet presAssocID="{8F7A2597-BE69-409F-B1D5-6CACC728DF31}" presName="vert2" presStyleCnt="0"/>
      <dgm:spPr/>
    </dgm:pt>
    <dgm:pt modelId="{515F5BC4-21DE-4876-A66D-2F8E734178A2}" type="pres">
      <dgm:prSet presAssocID="{8F7A2597-BE69-409F-B1D5-6CACC728DF31}" presName="thinLine2b" presStyleLbl="callout" presStyleIdx="0" presStyleCnt="3"/>
      <dgm:spPr/>
    </dgm:pt>
    <dgm:pt modelId="{6E0EAE79-18E2-4323-B8A5-94B2FEC96672}" type="pres">
      <dgm:prSet presAssocID="{8F7A2597-BE69-409F-B1D5-6CACC728DF31}" presName="vertSpace2b" presStyleCnt="0"/>
      <dgm:spPr/>
    </dgm:pt>
    <dgm:pt modelId="{9B0D5796-AC8E-4EB9-8716-6E2861FC4B57}" type="pres">
      <dgm:prSet presAssocID="{620C8DBA-72E3-47C3-83DD-C5DF6C2BD14E}" presName="horz2" presStyleCnt="0"/>
      <dgm:spPr/>
    </dgm:pt>
    <dgm:pt modelId="{CEE27986-38B2-4091-BE82-87DA368D9E2D}" type="pres">
      <dgm:prSet presAssocID="{620C8DBA-72E3-47C3-83DD-C5DF6C2BD14E}" presName="horzSpace2" presStyleCnt="0"/>
      <dgm:spPr/>
    </dgm:pt>
    <dgm:pt modelId="{5D7A5486-B089-4853-9F7B-449ECBE912D3}" type="pres">
      <dgm:prSet presAssocID="{620C8DBA-72E3-47C3-83DD-C5DF6C2BD14E}" presName="tx2" presStyleLbl="revTx" presStyleIdx="2" presStyleCnt="4"/>
      <dgm:spPr/>
      <dgm:t>
        <a:bodyPr/>
        <a:lstStyle/>
        <a:p>
          <a:endParaRPr lang="ru-RU"/>
        </a:p>
      </dgm:t>
    </dgm:pt>
    <dgm:pt modelId="{540A56CE-DCEB-4ED2-A488-2EB3C6ABA6FA}" type="pres">
      <dgm:prSet presAssocID="{620C8DBA-72E3-47C3-83DD-C5DF6C2BD14E}" presName="vert2" presStyleCnt="0"/>
      <dgm:spPr/>
    </dgm:pt>
    <dgm:pt modelId="{BCDBB168-292C-47AD-BA5C-50BC13A587EE}" type="pres">
      <dgm:prSet presAssocID="{620C8DBA-72E3-47C3-83DD-C5DF6C2BD14E}" presName="thinLine2b" presStyleLbl="callout" presStyleIdx="1" presStyleCnt="3"/>
      <dgm:spPr/>
    </dgm:pt>
    <dgm:pt modelId="{86A65894-C26A-4D04-AB17-FC678566A422}" type="pres">
      <dgm:prSet presAssocID="{620C8DBA-72E3-47C3-83DD-C5DF6C2BD14E}" presName="vertSpace2b" presStyleCnt="0"/>
      <dgm:spPr/>
    </dgm:pt>
    <dgm:pt modelId="{77BF5F23-FEBC-4BC4-80AF-01C9412A517A}" type="pres">
      <dgm:prSet presAssocID="{16C7809E-F47D-4C1F-ADD6-23475DE2546E}" presName="horz2" presStyleCnt="0"/>
      <dgm:spPr/>
    </dgm:pt>
    <dgm:pt modelId="{8333BE87-16A3-495A-96D8-BFAA358BE943}" type="pres">
      <dgm:prSet presAssocID="{16C7809E-F47D-4C1F-ADD6-23475DE2546E}" presName="horzSpace2" presStyleCnt="0"/>
      <dgm:spPr/>
    </dgm:pt>
    <dgm:pt modelId="{2917577D-B2AF-455C-90FE-E00EE9E52E8B}" type="pres">
      <dgm:prSet presAssocID="{16C7809E-F47D-4C1F-ADD6-23475DE2546E}" presName="tx2" presStyleLbl="revTx" presStyleIdx="3" presStyleCnt="4"/>
      <dgm:spPr/>
      <dgm:t>
        <a:bodyPr/>
        <a:lstStyle/>
        <a:p>
          <a:endParaRPr lang="ru-RU"/>
        </a:p>
      </dgm:t>
    </dgm:pt>
    <dgm:pt modelId="{9FF5E9E4-98F1-4833-A2A1-122A8928E677}" type="pres">
      <dgm:prSet presAssocID="{16C7809E-F47D-4C1F-ADD6-23475DE2546E}" presName="vert2" presStyleCnt="0"/>
      <dgm:spPr/>
    </dgm:pt>
    <dgm:pt modelId="{5DB9574E-B197-4A22-BF51-E7FEEB6AA98F}" type="pres">
      <dgm:prSet presAssocID="{16C7809E-F47D-4C1F-ADD6-23475DE2546E}" presName="thinLine2b" presStyleLbl="callout" presStyleIdx="2" presStyleCnt="3"/>
      <dgm:spPr/>
    </dgm:pt>
    <dgm:pt modelId="{ED3399FB-044D-4437-AF36-9C666F10AD83}" type="pres">
      <dgm:prSet presAssocID="{16C7809E-F47D-4C1F-ADD6-23475DE2546E}" presName="vertSpace2b" presStyleCnt="0"/>
      <dgm:spPr/>
    </dgm:pt>
  </dgm:ptLst>
  <dgm:cxnLst>
    <dgm:cxn modelId="{F9B1121C-19FD-42DF-A78F-BA7A2AE3C68A}" srcId="{74224F52-226E-4CFC-AC6C-C8A1FE1C2E12}" destId="{8F7A2597-BE69-409F-B1D5-6CACC728DF31}" srcOrd="0" destOrd="0" parTransId="{FD33296D-47C2-47ED-8C77-C3C4AE80A6FB}" sibTransId="{CAEF5B79-B234-495B-BA6E-485B48C48F1B}"/>
    <dgm:cxn modelId="{21C2C498-25FF-4411-8C99-A526F92B1FEA}" type="presOf" srcId="{74224F52-226E-4CFC-AC6C-C8A1FE1C2E12}" destId="{8147BECA-06D3-49EB-ABED-04D122C932F2}" srcOrd="0" destOrd="0" presId="urn:microsoft.com/office/officeart/2008/layout/LinedList"/>
    <dgm:cxn modelId="{C8BC4449-C551-44AB-A768-DBF138A906EF}" type="presOf" srcId="{9FAFF2B0-D7A4-4E5D-AC83-67415D7E294A}" destId="{0554C644-C1A7-49BD-851C-3A9C4660C6C4}" srcOrd="0" destOrd="0" presId="urn:microsoft.com/office/officeart/2008/layout/LinedList"/>
    <dgm:cxn modelId="{188EF56A-24A5-42AF-A773-B4C693A3FD38}" type="presOf" srcId="{8F7A2597-BE69-409F-B1D5-6CACC728DF31}" destId="{0D8E4606-8779-45C4-B812-F94BA4ED4D63}" srcOrd="0" destOrd="0" presId="urn:microsoft.com/office/officeart/2008/layout/LinedList"/>
    <dgm:cxn modelId="{6F64962B-1068-4F6E-A197-DE81CC706D5F}" srcId="{74224F52-226E-4CFC-AC6C-C8A1FE1C2E12}" destId="{620C8DBA-72E3-47C3-83DD-C5DF6C2BD14E}" srcOrd="1" destOrd="0" parTransId="{02B01875-9D7C-4C04-9645-4948E044237E}" sibTransId="{8979E7C3-14AB-4B31-A8D4-B6F5E6984B96}"/>
    <dgm:cxn modelId="{EAB23F8D-8466-4AA0-A8A6-1BA0742E76AE}" srcId="{9FAFF2B0-D7A4-4E5D-AC83-67415D7E294A}" destId="{74224F52-226E-4CFC-AC6C-C8A1FE1C2E12}" srcOrd="0" destOrd="0" parTransId="{714A1A78-A285-4C58-84FE-450BC91C731A}" sibTransId="{CD232D6A-20AE-4F8B-969F-A34E8056EFC8}"/>
    <dgm:cxn modelId="{DD6ACD70-EF48-424A-9478-7AE8E18784C7}" type="presOf" srcId="{16C7809E-F47D-4C1F-ADD6-23475DE2546E}" destId="{2917577D-B2AF-455C-90FE-E00EE9E52E8B}" srcOrd="0" destOrd="0" presId="urn:microsoft.com/office/officeart/2008/layout/LinedList"/>
    <dgm:cxn modelId="{48F08D01-32FA-45D4-8872-E34312DCEB7F}" type="presOf" srcId="{620C8DBA-72E3-47C3-83DD-C5DF6C2BD14E}" destId="{5D7A5486-B089-4853-9F7B-449ECBE912D3}" srcOrd="0" destOrd="0" presId="urn:microsoft.com/office/officeart/2008/layout/LinedList"/>
    <dgm:cxn modelId="{DAAA55FD-027C-42F6-9DF1-0B93756EE467}" srcId="{74224F52-226E-4CFC-AC6C-C8A1FE1C2E12}" destId="{16C7809E-F47D-4C1F-ADD6-23475DE2546E}" srcOrd="2" destOrd="0" parTransId="{3355008F-BBC8-4E9B-8C01-BC76898897DC}" sibTransId="{CBC17003-1820-4B38-82D2-3068547301D0}"/>
    <dgm:cxn modelId="{4C018EF5-B789-40EB-89B5-AB036EB8B45D}" type="presParOf" srcId="{0554C644-C1A7-49BD-851C-3A9C4660C6C4}" destId="{F8AF29DC-3795-49A2-9285-7F93FCCC5B2E}" srcOrd="0" destOrd="0" presId="urn:microsoft.com/office/officeart/2008/layout/LinedList"/>
    <dgm:cxn modelId="{6D785074-AB2A-487C-9037-D490BA153B18}" type="presParOf" srcId="{0554C644-C1A7-49BD-851C-3A9C4660C6C4}" destId="{C5772548-923D-4B36-8485-1E7B82004AB0}" srcOrd="1" destOrd="0" presId="urn:microsoft.com/office/officeart/2008/layout/LinedList"/>
    <dgm:cxn modelId="{2192F866-1056-45B2-AE9B-7343A2FC12CC}" type="presParOf" srcId="{C5772548-923D-4B36-8485-1E7B82004AB0}" destId="{8147BECA-06D3-49EB-ABED-04D122C932F2}" srcOrd="0" destOrd="0" presId="urn:microsoft.com/office/officeart/2008/layout/LinedList"/>
    <dgm:cxn modelId="{36312E9B-B1BB-41BB-90D4-F042DB4FA516}" type="presParOf" srcId="{C5772548-923D-4B36-8485-1E7B82004AB0}" destId="{F119A032-3551-4141-BDAC-D9FECF2B3217}" srcOrd="1" destOrd="0" presId="urn:microsoft.com/office/officeart/2008/layout/LinedList"/>
    <dgm:cxn modelId="{9D5B422A-E5C2-47CF-BCC0-2CC611278960}" type="presParOf" srcId="{F119A032-3551-4141-BDAC-D9FECF2B3217}" destId="{48D6FB40-8676-4608-A4C9-92E8AD4C1483}" srcOrd="0" destOrd="0" presId="urn:microsoft.com/office/officeart/2008/layout/LinedList"/>
    <dgm:cxn modelId="{3BEB4ACD-C2A0-4889-B899-E6E2EBEE10DF}" type="presParOf" srcId="{F119A032-3551-4141-BDAC-D9FECF2B3217}" destId="{D18BD0F0-AAC8-4BFD-A47D-97B099C97B90}" srcOrd="1" destOrd="0" presId="urn:microsoft.com/office/officeart/2008/layout/LinedList"/>
    <dgm:cxn modelId="{EFDF0943-0736-4228-95F6-8C5B6C05F120}" type="presParOf" srcId="{D18BD0F0-AAC8-4BFD-A47D-97B099C97B90}" destId="{2DBB8570-7001-4D6E-878E-97C2D5890590}" srcOrd="0" destOrd="0" presId="urn:microsoft.com/office/officeart/2008/layout/LinedList"/>
    <dgm:cxn modelId="{495D1410-1B29-421E-9F3B-643E2206C88D}" type="presParOf" srcId="{D18BD0F0-AAC8-4BFD-A47D-97B099C97B90}" destId="{0D8E4606-8779-45C4-B812-F94BA4ED4D63}" srcOrd="1" destOrd="0" presId="urn:microsoft.com/office/officeart/2008/layout/LinedList"/>
    <dgm:cxn modelId="{77D4BF7C-91DB-4D9F-A520-81541A407D71}" type="presParOf" srcId="{D18BD0F0-AAC8-4BFD-A47D-97B099C97B90}" destId="{6C7DABA5-F507-4E28-BD3D-484CC888B438}" srcOrd="2" destOrd="0" presId="urn:microsoft.com/office/officeart/2008/layout/LinedList"/>
    <dgm:cxn modelId="{2048D5F6-FEDC-4E57-A61E-28214E4DAF0A}" type="presParOf" srcId="{F119A032-3551-4141-BDAC-D9FECF2B3217}" destId="{515F5BC4-21DE-4876-A66D-2F8E734178A2}" srcOrd="2" destOrd="0" presId="urn:microsoft.com/office/officeart/2008/layout/LinedList"/>
    <dgm:cxn modelId="{9408799A-060B-4C01-9D48-B88C08DD15B4}" type="presParOf" srcId="{F119A032-3551-4141-BDAC-D9FECF2B3217}" destId="{6E0EAE79-18E2-4323-B8A5-94B2FEC96672}" srcOrd="3" destOrd="0" presId="urn:microsoft.com/office/officeart/2008/layout/LinedList"/>
    <dgm:cxn modelId="{57849652-8024-4BC2-9C26-A8C6486BDAA2}" type="presParOf" srcId="{F119A032-3551-4141-BDAC-D9FECF2B3217}" destId="{9B0D5796-AC8E-4EB9-8716-6E2861FC4B57}" srcOrd="4" destOrd="0" presId="urn:microsoft.com/office/officeart/2008/layout/LinedList"/>
    <dgm:cxn modelId="{FBB9BCB3-8587-48B8-9CE7-E48AC02F4370}" type="presParOf" srcId="{9B0D5796-AC8E-4EB9-8716-6E2861FC4B57}" destId="{CEE27986-38B2-4091-BE82-87DA368D9E2D}" srcOrd="0" destOrd="0" presId="urn:microsoft.com/office/officeart/2008/layout/LinedList"/>
    <dgm:cxn modelId="{9118F0A5-90AE-43E1-8C05-80923B0DCA2B}" type="presParOf" srcId="{9B0D5796-AC8E-4EB9-8716-6E2861FC4B57}" destId="{5D7A5486-B089-4853-9F7B-449ECBE912D3}" srcOrd="1" destOrd="0" presId="urn:microsoft.com/office/officeart/2008/layout/LinedList"/>
    <dgm:cxn modelId="{A0D7BD14-94F3-4558-B3E1-EB8C378D66D9}" type="presParOf" srcId="{9B0D5796-AC8E-4EB9-8716-6E2861FC4B57}" destId="{540A56CE-DCEB-4ED2-A488-2EB3C6ABA6FA}" srcOrd="2" destOrd="0" presId="urn:microsoft.com/office/officeart/2008/layout/LinedList"/>
    <dgm:cxn modelId="{37AEF074-001A-4968-B041-46E8974B05F9}" type="presParOf" srcId="{F119A032-3551-4141-BDAC-D9FECF2B3217}" destId="{BCDBB168-292C-47AD-BA5C-50BC13A587EE}" srcOrd="5" destOrd="0" presId="urn:microsoft.com/office/officeart/2008/layout/LinedList"/>
    <dgm:cxn modelId="{5EE26BCD-BA83-448E-AAAA-EB6886BAFD92}" type="presParOf" srcId="{F119A032-3551-4141-BDAC-D9FECF2B3217}" destId="{86A65894-C26A-4D04-AB17-FC678566A422}" srcOrd="6" destOrd="0" presId="urn:microsoft.com/office/officeart/2008/layout/LinedList"/>
    <dgm:cxn modelId="{0230905C-11D1-4886-BDBE-54BB62F0A485}" type="presParOf" srcId="{F119A032-3551-4141-BDAC-D9FECF2B3217}" destId="{77BF5F23-FEBC-4BC4-80AF-01C9412A517A}" srcOrd="7" destOrd="0" presId="urn:microsoft.com/office/officeart/2008/layout/LinedList"/>
    <dgm:cxn modelId="{35E0034B-6D06-4715-948B-F808F6975105}" type="presParOf" srcId="{77BF5F23-FEBC-4BC4-80AF-01C9412A517A}" destId="{8333BE87-16A3-495A-96D8-BFAA358BE943}" srcOrd="0" destOrd="0" presId="urn:microsoft.com/office/officeart/2008/layout/LinedList"/>
    <dgm:cxn modelId="{7B7FC77D-18E8-437F-8EBA-28159780141D}" type="presParOf" srcId="{77BF5F23-FEBC-4BC4-80AF-01C9412A517A}" destId="{2917577D-B2AF-455C-90FE-E00EE9E52E8B}" srcOrd="1" destOrd="0" presId="urn:microsoft.com/office/officeart/2008/layout/LinedList"/>
    <dgm:cxn modelId="{107AE369-6EB6-4AFE-9356-28D3401F29ED}" type="presParOf" srcId="{77BF5F23-FEBC-4BC4-80AF-01C9412A517A}" destId="{9FF5E9E4-98F1-4833-A2A1-122A8928E677}" srcOrd="2" destOrd="0" presId="urn:microsoft.com/office/officeart/2008/layout/LinedList"/>
    <dgm:cxn modelId="{0687C721-A287-48D0-82BC-EF8B12E8D10E}" type="presParOf" srcId="{F119A032-3551-4141-BDAC-D9FECF2B3217}" destId="{5DB9574E-B197-4A22-BF51-E7FEEB6AA98F}" srcOrd="8" destOrd="0" presId="urn:microsoft.com/office/officeart/2008/layout/LinedList"/>
    <dgm:cxn modelId="{689539A8-AFE5-417F-83E5-8D9B4DF19F37}" type="presParOf" srcId="{F119A032-3551-4141-BDAC-D9FECF2B3217}" destId="{ED3399FB-044D-4437-AF36-9C666F10AD8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4D4E9A-7021-42B1-A777-2C8828A3376F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BF8EF3C5-C3FC-4FD3-93F4-13CC428AA22C}">
      <dgm:prSet phldrT="[Текст]"/>
      <dgm:spPr/>
      <dgm:t>
        <a:bodyPr/>
        <a:lstStyle/>
        <a:p>
          <a:r>
            <a:rPr lang="ru-RU" dirty="0" smtClean="0"/>
            <a:t>Фамилия Имя </a:t>
          </a:r>
          <a:endParaRPr lang="ru-RU" dirty="0"/>
        </a:p>
      </dgm:t>
    </dgm:pt>
    <dgm:pt modelId="{994F184F-43E2-484F-90E5-2635B770B74F}" type="parTrans" cxnId="{5BE30BB2-37C2-4A83-8421-4B068FCFC196}">
      <dgm:prSet/>
      <dgm:spPr/>
      <dgm:t>
        <a:bodyPr/>
        <a:lstStyle/>
        <a:p>
          <a:endParaRPr lang="ru-RU"/>
        </a:p>
      </dgm:t>
    </dgm:pt>
    <dgm:pt modelId="{89B0A83D-3EF6-4460-980F-3AC9FE5E30D4}" type="sibTrans" cxnId="{5BE30BB2-37C2-4A83-8421-4B068FCFC196}">
      <dgm:prSet/>
      <dgm:spPr/>
      <dgm:t>
        <a:bodyPr/>
        <a:lstStyle/>
        <a:p>
          <a:endParaRPr lang="ru-RU"/>
        </a:p>
      </dgm:t>
    </dgm:pt>
    <dgm:pt modelId="{E9C20BD6-DF14-4ED5-86D1-C630679E30AD}">
      <dgm:prSet phldrT="[Текст]"/>
      <dgm:spPr/>
      <dgm:t>
        <a:bodyPr/>
        <a:lstStyle/>
        <a:p>
          <a:r>
            <a:rPr lang="ru-RU" dirty="0" smtClean="0"/>
            <a:t>Адрес, место учебы</a:t>
          </a:r>
          <a:endParaRPr lang="ru-RU" dirty="0"/>
        </a:p>
      </dgm:t>
    </dgm:pt>
    <dgm:pt modelId="{29C4E228-89EA-4F24-9F0E-95AD98F7563F}" type="parTrans" cxnId="{5ECD0D5A-085C-4A7F-BD4A-4AFB1FFF0EC3}">
      <dgm:prSet/>
      <dgm:spPr/>
      <dgm:t>
        <a:bodyPr/>
        <a:lstStyle/>
        <a:p>
          <a:endParaRPr lang="ru-RU"/>
        </a:p>
      </dgm:t>
    </dgm:pt>
    <dgm:pt modelId="{B4CC5F5C-D0CC-4857-B87F-F45C5D963B61}" type="sibTrans" cxnId="{5ECD0D5A-085C-4A7F-BD4A-4AFB1FFF0EC3}">
      <dgm:prSet/>
      <dgm:spPr/>
      <dgm:t>
        <a:bodyPr/>
        <a:lstStyle/>
        <a:p>
          <a:endParaRPr lang="ru-RU"/>
        </a:p>
      </dgm:t>
    </dgm:pt>
    <dgm:pt modelId="{01F1977F-E194-497F-AB3E-70FD2AD13997}">
      <dgm:prSet phldrT="[Текст]"/>
      <dgm:spPr/>
      <dgm:t>
        <a:bodyPr/>
        <a:lstStyle/>
        <a:p>
          <a:r>
            <a:rPr lang="ru-RU" dirty="0" smtClean="0"/>
            <a:t>Телефон </a:t>
          </a:r>
          <a:endParaRPr lang="ru-RU" dirty="0"/>
        </a:p>
      </dgm:t>
    </dgm:pt>
    <dgm:pt modelId="{541E4C75-C3C6-4219-B5CE-EA42591B4248}" type="parTrans" cxnId="{1284757B-17A5-4807-9C22-918C798F2D92}">
      <dgm:prSet/>
      <dgm:spPr/>
      <dgm:t>
        <a:bodyPr/>
        <a:lstStyle/>
        <a:p>
          <a:endParaRPr lang="ru-RU"/>
        </a:p>
      </dgm:t>
    </dgm:pt>
    <dgm:pt modelId="{041193D0-6E48-4B66-9F3A-5740CD8F3E03}" type="sibTrans" cxnId="{1284757B-17A5-4807-9C22-918C798F2D92}">
      <dgm:prSet/>
      <dgm:spPr/>
      <dgm:t>
        <a:bodyPr/>
        <a:lstStyle/>
        <a:p>
          <a:endParaRPr lang="ru-RU"/>
        </a:p>
      </dgm:t>
    </dgm:pt>
    <dgm:pt modelId="{402BC2FE-63B4-4079-BAC4-3F35D338CD8C}" type="pres">
      <dgm:prSet presAssocID="{224D4E9A-7021-42B1-A777-2C8828A3376F}" presName="Name0" presStyleCnt="0">
        <dgm:presLayoutVars>
          <dgm:dir/>
          <dgm:resizeHandles val="exact"/>
        </dgm:presLayoutVars>
      </dgm:prSet>
      <dgm:spPr/>
    </dgm:pt>
    <dgm:pt modelId="{4F43E6C4-971C-44A5-895D-66120007D7B2}" type="pres">
      <dgm:prSet presAssocID="{224D4E9A-7021-42B1-A777-2C8828A3376F}" presName="bkgdShp" presStyleLbl="alignAccFollowNode1" presStyleIdx="0" presStyleCnt="1"/>
      <dgm:spPr/>
    </dgm:pt>
    <dgm:pt modelId="{43C1BCED-CA35-49D2-ADD3-09E8FD779B9E}" type="pres">
      <dgm:prSet presAssocID="{224D4E9A-7021-42B1-A777-2C8828A3376F}" presName="linComp" presStyleCnt="0"/>
      <dgm:spPr/>
    </dgm:pt>
    <dgm:pt modelId="{7E14D48B-FE24-4C63-B60B-D2F314CFD4D3}" type="pres">
      <dgm:prSet presAssocID="{BF8EF3C5-C3FC-4FD3-93F4-13CC428AA22C}" presName="compNode" presStyleCnt="0"/>
      <dgm:spPr/>
    </dgm:pt>
    <dgm:pt modelId="{0C00701C-650C-4E18-A9CC-531721E43BB3}" type="pres">
      <dgm:prSet presAssocID="{BF8EF3C5-C3FC-4FD3-93F4-13CC428AA22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A8207-44A1-4684-A4CD-9B74205B618E}" type="pres">
      <dgm:prSet presAssocID="{BF8EF3C5-C3FC-4FD3-93F4-13CC428AA22C}" presName="invisiNode" presStyleLbl="node1" presStyleIdx="0" presStyleCnt="3"/>
      <dgm:spPr/>
    </dgm:pt>
    <dgm:pt modelId="{4F73DD74-9718-4E98-8533-1447014BE662}" type="pres">
      <dgm:prSet presAssocID="{BF8EF3C5-C3FC-4FD3-93F4-13CC428AA22C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ED13C02-0909-4F07-B9E1-4D21B806229C}" type="pres">
      <dgm:prSet presAssocID="{89B0A83D-3EF6-4460-980F-3AC9FE5E30D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EA2E53-D4E1-42F9-8E2D-09C093F3D23B}" type="pres">
      <dgm:prSet presAssocID="{E9C20BD6-DF14-4ED5-86D1-C630679E30AD}" presName="compNode" presStyleCnt="0"/>
      <dgm:spPr/>
    </dgm:pt>
    <dgm:pt modelId="{C3F0A8A4-54DA-47ED-AB38-2B6E75923D48}" type="pres">
      <dgm:prSet presAssocID="{E9C20BD6-DF14-4ED5-86D1-C630679E30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30D83-49AA-4210-A615-34231F8BC669}" type="pres">
      <dgm:prSet presAssocID="{E9C20BD6-DF14-4ED5-86D1-C630679E30AD}" presName="invisiNode" presStyleLbl="node1" presStyleIdx="1" presStyleCnt="3"/>
      <dgm:spPr/>
    </dgm:pt>
    <dgm:pt modelId="{0D01EC20-7DBD-484C-9752-88A3D377E7C0}" type="pres">
      <dgm:prSet presAssocID="{E9C20BD6-DF14-4ED5-86D1-C630679E30AD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A6F94C-476E-437E-B9F1-9AE2AA66EBB8}" type="pres">
      <dgm:prSet presAssocID="{B4CC5F5C-D0CC-4857-B87F-F45C5D963B6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2CAA2-7BAE-4C8D-ABCE-BFBE6AE0C7A0}" type="pres">
      <dgm:prSet presAssocID="{01F1977F-E194-497F-AB3E-70FD2AD13997}" presName="compNode" presStyleCnt="0"/>
      <dgm:spPr/>
    </dgm:pt>
    <dgm:pt modelId="{53E1BEFE-E1DD-472B-B15F-92C301A621F8}" type="pres">
      <dgm:prSet presAssocID="{01F1977F-E194-497F-AB3E-70FD2AD1399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9707D-E39E-41AF-8582-9EBCB7C31CB9}" type="pres">
      <dgm:prSet presAssocID="{01F1977F-E194-497F-AB3E-70FD2AD13997}" presName="invisiNode" presStyleLbl="node1" presStyleIdx="2" presStyleCnt="3"/>
      <dgm:spPr/>
    </dgm:pt>
    <dgm:pt modelId="{11BB0F94-8071-4F7D-88C7-9CE32C72B0DA}" type="pres">
      <dgm:prSet presAssocID="{01F1977F-E194-497F-AB3E-70FD2AD13997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ECD0D5A-085C-4A7F-BD4A-4AFB1FFF0EC3}" srcId="{224D4E9A-7021-42B1-A777-2C8828A3376F}" destId="{E9C20BD6-DF14-4ED5-86D1-C630679E30AD}" srcOrd="1" destOrd="0" parTransId="{29C4E228-89EA-4F24-9F0E-95AD98F7563F}" sibTransId="{B4CC5F5C-D0CC-4857-B87F-F45C5D963B61}"/>
    <dgm:cxn modelId="{ADD062C7-F0EC-47AE-9DF9-DC40E3829F78}" type="presOf" srcId="{89B0A83D-3EF6-4460-980F-3AC9FE5E30D4}" destId="{AED13C02-0909-4F07-B9E1-4D21B806229C}" srcOrd="0" destOrd="0" presId="urn:microsoft.com/office/officeart/2005/8/layout/pList2"/>
    <dgm:cxn modelId="{9505849D-F703-4DC9-B595-0F6B53569831}" type="presOf" srcId="{E9C20BD6-DF14-4ED5-86D1-C630679E30AD}" destId="{C3F0A8A4-54DA-47ED-AB38-2B6E75923D48}" srcOrd="0" destOrd="0" presId="urn:microsoft.com/office/officeart/2005/8/layout/pList2"/>
    <dgm:cxn modelId="{1284757B-17A5-4807-9C22-918C798F2D92}" srcId="{224D4E9A-7021-42B1-A777-2C8828A3376F}" destId="{01F1977F-E194-497F-AB3E-70FD2AD13997}" srcOrd="2" destOrd="0" parTransId="{541E4C75-C3C6-4219-B5CE-EA42591B4248}" sibTransId="{041193D0-6E48-4B66-9F3A-5740CD8F3E03}"/>
    <dgm:cxn modelId="{F9AD8959-A169-43A8-BB5F-18F48E313BAF}" type="presOf" srcId="{01F1977F-E194-497F-AB3E-70FD2AD13997}" destId="{53E1BEFE-E1DD-472B-B15F-92C301A621F8}" srcOrd="0" destOrd="0" presId="urn:microsoft.com/office/officeart/2005/8/layout/pList2"/>
    <dgm:cxn modelId="{0183454E-7932-4003-BA8D-C2169246D265}" type="presOf" srcId="{BF8EF3C5-C3FC-4FD3-93F4-13CC428AA22C}" destId="{0C00701C-650C-4E18-A9CC-531721E43BB3}" srcOrd="0" destOrd="0" presId="urn:microsoft.com/office/officeart/2005/8/layout/pList2"/>
    <dgm:cxn modelId="{A2C38651-327F-41C1-97FD-271E3B7A9E62}" type="presOf" srcId="{224D4E9A-7021-42B1-A777-2C8828A3376F}" destId="{402BC2FE-63B4-4079-BAC4-3F35D338CD8C}" srcOrd="0" destOrd="0" presId="urn:microsoft.com/office/officeart/2005/8/layout/pList2"/>
    <dgm:cxn modelId="{5BE30BB2-37C2-4A83-8421-4B068FCFC196}" srcId="{224D4E9A-7021-42B1-A777-2C8828A3376F}" destId="{BF8EF3C5-C3FC-4FD3-93F4-13CC428AA22C}" srcOrd="0" destOrd="0" parTransId="{994F184F-43E2-484F-90E5-2635B770B74F}" sibTransId="{89B0A83D-3EF6-4460-980F-3AC9FE5E30D4}"/>
    <dgm:cxn modelId="{83A68F97-1699-4583-B828-48E799DC9A22}" type="presOf" srcId="{B4CC5F5C-D0CC-4857-B87F-F45C5D963B61}" destId="{B2A6F94C-476E-437E-B9F1-9AE2AA66EBB8}" srcOrd="0" destOrd="0" presId="urn:microsoft.com/office/officeart/2005/8/layout/pList2"/>
    <dgm:cxn modelId="{746E57BB-B924-41FA-AF91-262169C82906}" type="presParOf" srcId="{402BC2FE-63B4-4079-BAC4-3F35D338CD8C}" destId="{4F43E6C4-971C-44A5-895D-66120007D7B2}" srcOrd="0" destOrd="0" presId="urn:microsoft.com/office/officeart/2005/8/layout/pList2"/>
    <dgm:cxn modelId="{40FB45ED-C201-4568-AC02-AF6A0878EB52}" type="presParOf" srcId="{402BC2FE-63B4-4079-BAC4-3F35D338CD8C}" destId="{43C1BCED-CA35-49D2-ADD3-09E8FD779B9E}" srcOrd="1" destOrd="0" presId="urn:microsoft.com/office/officeart/2005/8/layout/pList2"/>
    <dgm:cxn modelId="{2A997483-2CB4-42F6-B61F-89B860B3D214}" type="presParOf" srcId="{43C1BCED-CA35-49D2-ADD3-09E8FD779B9E}" destId="{7E14D48B-FE24-4C63-B60B-D2F314CFD4D3}" srcOrd="0" destOrd="0" presId="urn:microsoft.com/office/officeart/2005/8/layout/pList2"/>
    <dgm:cxn modelId="{7640D937-6853-4713-B2E5-C4B8D6032264}" type="presParOf" srcId="{7E14D48B-FE24-4C63-B60B-D2F314CFD4D3}" destId="{0C00701C-650C-4E18-A9CC-531721E43BB3}" srcOrd="0" destOrd="0" presId="urn:microsoft.com/office/officeart/2005/8/layout/pList2"/>
    <dgm:cxn modelId="{D91E7BEE-94BF-42C5-B5DE-F048F80000E1}" type="presParOf" srcId="{7E14D48B-FE24-4C63-B60B-D2F314CFD4D3}" destId="{8B6A8207-44A1-4684-A4CD-9B74205B618E}" srcOrd="1" destOrd="0" presId="urn:microsoft.com/office/officeart/2005/8/layout/pList2"/>
    <dgm:cxn modelId="{1981CA6F-EF49-480E-8645-2DE789FE8206}" type="presParOf" srcId="{7E14D48B-FE24-4C63-B60B-D2F314CFD4D3}" destId="{4F73DD74-9718-4E98-8533-1447014BE662}" srcOrd="2" destOrd="0" presId="urn:microsoft.com/office/officeart/2005/8/layout/pList2"/>
    <dgm:cxn modelId="{4C4250F5-9CBD-46B3-8C25-79EEC8F05826}" type="presParOf" srcId="{43C1BCED-CA35-49D2-ADD3-09E8FD779B9E}" destId="{AED13C02-0909-4F07-B9E1-4D21B806229C}" srcOrd="1" destOrd="0" presId="urn:microsoft.com/office/officeart/2005/8/layout/pList2"/>
    <dgm:cxn modelId="{75483D56-6A05-4A42-B006-0EC5381539B2}" type="presParOf" srcId="{43C1BCED-CA35-49D2-ADD3-09E8FD779B9E}" destId="{97EA2E53-D4E1-42F9-8E2D-09C093F3D23B}" srcOrd="2" destOrd="0" presId="urn:microsoft.com/office/officeart/2005/8/layout/pList2"/>
    <dgm:cxn modelId="{98285E89-78A9-499C-AA2D-817EB857A649}" type="presParOf" srcId="{97EA2E53-D4E1-42F9-8E2D-09C093F3D23B}" destId="{C3F0A8A4-54DA-47ED-AB38-2B6E75923D48}" srcOrd="0" destOrd="0" presId="urn:microsoft.com/office/officeart/2005/8/layout/pList2"/>
    <dgm:cxn modelId="{65E0964D-2B0D-4DBC-AAD5-8AF597CAF583}" type="presParOf" srcId="{97EA2E53-D4E1-42F9-8E2D-09C093F3D23B}" destId="{DCE30D83-49AA-4210-A615-34231F8BC669}" srcOrd="1" destOrd="0" presId="urn:microsoft.com/office/officeart/2005/8/layout/pList2"/>
    <dgm:cxn modelId="{D8EF894C-0067-4388-894F-D36ED6098E12}" type="presParOf" srcId="{97EA2E53-D4E1-42F9-8E2D-09C093F3D23B}" destId="{0D01EC20-7DBD-484C-9752-88A3D377E7C0}" srcOrd="2" destOrd="0" presId="urn:microsoft.com/office/officeart/2005/8/layout/pList2"/>
    <dgm:cxn modelId="{6437F3D3-55FE-4FCA-A60C-3269C4B5D7FB}" type="presParOf" srcId="{43C1BCED-CA35-49D2-ADD3-09E8FD779B9E}" destId="{B2A6F94C-476E-437E-B9F1-9AE2AA66EBB8}" srcOrd="3" destOrd="0" presId="urn:microsoft.com/office/officeart/2005/8/layout/pList2"/>
    <dgm:cxn modelId="{70BD3435-28F5-4658-93FE-AA1713A4D20F}" type="presParOf" srcId="{43C1BCED-CA35-49D2-ADD3-09E8FD779B9E}" destId="{7612CAA2-7BAE-4C8D-ABCE-BFBE6AE0C7A0}" srcOrd="4" destOrd="0" presId="urn:microsoft.com/office/officeart/2005/8/layout/pList2"/>
    <dgm:cxn modelId="{14BADB83-6F61-4485-B064-3F95BDE98579}" type="presParOf" srcId="{7612CAA2-7BAE-4C8D-ABCE-BFBE6AE0C7A0}" destId="{53E1BEFE-E1DD-472B-B15F-92C301A621F8}" srcOrd="0" destOrd="0" presId="urn:microsoft.com/office/officeart/2005/8/layout/pList2"/>
    <dgm:cxn modelId="{89C13542-D655-466D-AB3A-327FDED3CEAC}" type="presParOf" srcId="{7612CAA2-7BAE-4C8D-ABCE-BFBE6AE0C7A0}" destId="{BA19707D-E39E-41AF-8582-9EBCB7C31CB9}" srcOrd="1" destOrd="0" presId="urn:microsoft.com/office/officeart/2005/8/layout/pList2"/>
    <dgm:cxn modelId="{0215C4ED-CE46-43BC-87D0-3B06334AA3C6}" type="presParOf" srcId="{7612CAA2-7BAE-4C8D-ABCE-BFBE6AE0C7A0}" destId="{11BB0F94-8071-4F7D-88C7-9CE32C72B0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E08985-5897-4E67-900A-1D1B47AB4193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90430D-8045-45E3-973B-3EC15881D1D3}">
      <dgm:prSet phldrT="[Текст]"/>
      <dgm:spPr/>
      <dgm:t>
        <a:bodyPr/>
        <a:lstStyle/>
        <a:p>
          <a:r>
            <a:rPr lang="ru-RU" dirty="0" smtClean="0"/>
            <a:t>Личная информация</a:t>
          </a:r>
          <a:endParaRPr lang="ru-RU" dirty="0"/>
        </a:p>
      </dgm:t>
    </dgm:pt>
    <dgm:pt modelId="{EF581C17-F9E5-42FB-ACE6-A3231A0EAF79}" type="parTrans" cxnId="{F81D9C60-A2F2-4F00-9B40-61D49E727A92}">
      <dgm:prSet/>
      <dgm:spPr/>
      <dgm:t>
        <a:bodyPr/>
        <a:lstStyle/>
        <a:p>
          <a:endParaRPr lang="ru-RU"/>
        </a:p>
      </dgm:t>
    </dgm:pt>
    <dgm:pt modelId="{81F9E3F2-A9C0-4253-9DE0-623A70DC8854}" type="sibTrans" cxnId="{F81D9C60-A2F2-4F00-9B40-61D49E727A92}">
      <dgm:prSet/>
      <dgm:spPr/>
      <dgm:t>
        <a:bodyPr/>
        <a:lstStyle/>
        <a:p>
          <a:endParaRPr lang="ru-RU"/>
        </a:p>
      </dgm:t>
    </dgm:pt>
    <dgm:pt modelId="{03A30C42-56F5-4FF5-ADD3-B1BE9ED30749}">
      <dgm:prSet phldrT="[Текст]"/>
      <dgm:spPr/>
      <dgm:t>
        <a:bodyPr/>
        <a:lstStyle/>
        <a:p>
          <a:r>
            <a:rPr lang="ru-RU" dirty="0" smtClean="0"/>
            <a:t>Публичная жизнь</a:t>
          </a:r>
          <a:endParaRPr lang="ru-RU" dirty="0"/>
        </a:p>
      </dgm:t>
    </dgm:pt>
    <dgm:pt modelId="{7409B813-C0AC-479F-B5D8-EF49DD5E8C3C}" type="parTrans" cxnId="{9D97BB88-E65B-44C3-B58A-FD964D2AB387}">
      <dgm:prSet/>
      <dgm:spPr/>
      <dgm:t>
        <a:bodyPr/>
        <a:lstStyle/>
        <a:p>
          <a:endParaRPr lang="ru-RU"/>
        </a:p>
      </dgm:t>
    </dgm:pt>
    <dgm:pt modelId="{A999F75E-706A-4A28-A344-01592A5D677F}" type="sibTrans" cxnId="{9D97BB88-E65B-44C3-B58A-FD964D2AB387}">
      <dgm:prSet/>
      <dgm:spPr/>
      <dgm:t>
        <a:bodyPr/>
        <a:lstStyle/>
        <a:p>
          <a:endParaRPr lang="ru-RU"/>
        </a:p>
      </dgm:t>
    </dgm:pt>
    <dgm:pt modelId="{46146CB9-7566-4102-9809-3639C43D9ECA}" type="pres">
      <dgm:prSet presAssocID="{A2E08985-5897-4E67-900A-1D1B47AB41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657745-48FD-4608-A58F-F31C3C44093A}" type="pres">
      <dgm:prSet presAssocID="{CC90430D-8045-45E3-973B-3EC15881D1D3}" presName="arrow" presStyleLbl="node1" presStyleIdx="0" presStyleCnt="2" custScaleY="70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DDD6D-E3F4-4CAA-B19A-17CB602272A8}" type="pres">
      <dgm:prSet presAssocID="{03A30C42-56F5-4FF5-ADD3-B1BE9ED30749}" presName="arrow" presStyleLbl="node1" presStyleIdx="1" presStyleCnt="2" custScaleY="115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9DD78E-C7DA-4673-B23B-A40D200745DB}" type="presOf" srcId="{03A30C42-56F5-4FF5-ADD3-B1BE9ED30749}" destId="{5E4DDD6D-E3F4-4CAA-B19A-17CB602272A8}" srcOrd="0" destOrd="0" presId="urn:microsoft.com/office/officeart/2005/8/layout/arrow1"/>
    <dgm:cxn modelId="{EC571749-E84F-4C65-8F85-3AE2B9045CDD}" type="presOf" srcId="{CC90430D-8045-45E3-973B-3EC15881D1D3}" destId="{81657745-48FD-4608-A58F-F31C3C44093A}" srcOrd="0" destOrd="0" presId="urn:microsoft.com/office/officeart/2005/8/layout/arrow1"/>
    <dgm:cxn modelId="{F81D9C60-A2F2-4F00-9B40-61D49E727A92}" srcId="{A2E08985-5897-4E67-900A-1D1B47AB4193}" destId="{CC90430D-8045-45E3-973B-3EC15881D1D3}" srcOrd="0" destOrd="0" parTransId="{EF581C17-F9E5-42FB-ACE6-A3231A0EAF79}" sibTransId="{81F9E3F2-A9C0-4253-9DE0-623A70DC8854}"/>
    <dgm:cxn modelId="{5F93CA60-A107-4D6C-8843-F66BB5077278}" type="presOf" srcId="{A2E08985-5897-4E67-900A-1D1B47AB4193}" destId="{46146CB9-7566-4102-9809-3639C43D9ECA}" srcOrd="0" destOrd="0" presId="urn:microsoft.com/office/officeart/2005/8/layout/arrow1"/>
    <dgm:cxn modelId="{9D97BB88-E65B-44C3-B58A-FD964D2AB387}" srcId="{A2E08985-5897-4E67-900A-1D1B47AB4193}" destId="{03A30C42-56F5-4FF5-ADD3-B1BE9ED30749}" srcOrd="1" destOrd="0" parTransId="{7409B813-C0AC-479F-B5D8-EF49DD5E8C3C}" sibTransId="{A999F75E-706A-4A28-A344-01592A5D677F}"/>
    <dgm:cxn modelId="{5A65D186-0C11-4B32-AFE4-657E069EB89E}" type="presParOf" srcId="{46146CB9-7566-4102-9809-3639C43D9ECA}" destId="{81657745-48FD-4608-A58F-F31C3C44093A}" srcOrd="0" destOrd="0" presId="urn:microsoft.com/office/officeart/2005/8/layout/arrow1"/>
    <dgm:cxn modelId="{078ECEDD-13BC-4018-AE4F-0365AF404C08}" type="presParOf" srcId="{46146CB9-7566-4102-9809-3639C43D9ECA}" destId="{5E4DDD6D-E3F4-4CAA-B19A-17CB602272A8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F29DC-3795-49A2-9285-7F93FCCC5B2E}">
      <dsp:nvSpPr>
        <dsp:cNvPr id="0" name=""/>
        <dsp:cNvSpPr/>
      </dsp:nvSpPr>
      <dsp:spPr>
        <a:xfrm>
          <a:off x="0" y="0"/>
          <a:ext cx="39841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7BECA-06D3-49EB-ABED-04D122C932F2}">
      <dsp:nvSpPr>
        <dsp:cNvPr id="0" name=""/>
        <dsp:cNvSpPr/>
      </dsp:nvSpPr>
      <dsp:spPr>
        <a:xfrm>
          <a:off x="0" y="0"/>
          <a:ext cx="796820" cy="3544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0" y="0"/>
        <a:ext cx="796820" cy="3544168"/>
      </dsp:txXfrm>
    </dsp:sp>
    <dsp:sp modelId="{0D8E4606-8779-45C4-B812-F94BA4ED4D63}">
      <dsp:nvSpPr>
        <dsp:cNvPr id="0" name=""/>
        <dsp:cNvSpPr/>
      </dsp:nvSpPr>
      <dsp:spPr>
        <a:xfrm>
          <a:off x="856582" y="55377"/>
          <a:ext cx="3127521" cy="1107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Все что попадает в интернет остается там навсегда</a:t>
          </a:r>
          <a:endParaRPr lang="ru-RU" sz="2200" kern="1200" dirty="0"/>
        </a:p>
      </dsp:txBody>
      <dsp:txXfrm>
        <a:off x="856582" y="55377"/>
        <a:ext cx="3127521" cy="1107552"/>
      </dsp:txXfrm>
    </dsp:sp>
    <dsp:sp modelId="{515F5BC4-21DE-4876-A66D-2F8E734178A2}">
      <dsp:nvSpPr>
        <dsp:cNvPr id="0" name=""/>
        <dsp:cNvSpPr/>
      </dsp:nvSpPr>
      <dsp:spPr>
        <a:xfrm>
          <a:off x="796820" y="1162930"/>
          <a:ext cx="31872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A5486-B089-4853-9F7B-449ECBE912D3}">
      <dsp:nvSpPr>
        <dsp:cNvPr id="0" name=""/>
        <dsp:cNvSpPr/>
      </dsp:nvSpPr>
      <dsp:spPr>
        <a:xfrm>
          <a:off x="856582" y="1218307"/>
          <a:ext cx="3127521" cy="1107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Даже прокси и </a:t>
          </a:r>
          <a:r>
            <a:rPr lang="ru-RU" sz="2200" kern="1200" dirty="0" err="1" smtClean="0"/>
            <a:t>анонимайзеры</a:t>
          </a:r>
          <a:r>
            <a:rPr lang="ru-RU" sz="2200" kern="1200" dirty="0" smtClean="0"/>
            <a:t> не помогут скрыться</a:t>
          </a:r>
          <a:endParaRPr lang="ru-RU" sz="2200" kern="1200" dirty="0"/>
        </a:p>
      </dsp:txBody>
      <dsp:txXfrm>
        <a:off x="856582" y="1218307"/>
        <a:ext cx="3127521" cy="1107552"/>
      </dsp:txXfrm>
    </dsp:sp>
    <dsp:sp modelId="{BCDBB168-292C-47AD-BA5C-50BC13A587EE}">
      <dsp:nvSpPr>
        <dsp:cNvPr id="0" name=""/>
        <dsp:cNvSpPr/>
      </dsp:nvSpPr>
      <dsp:spPr>
        <a:xfrm>
          <a:off x="796820" y="2325860"/>
          <a:ext cx="31872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7577D-B2AF-455C-90FE-E00EE9E52E8B}">
      <dsp:nvSpPr>
        <dsp:cNvPr id="0" name=""/>
        <dsp:cNvSpPr/>
      </dsp:nvSpPr>
      <dsp:spPr>
        <a:xfrm>
          <a:off x="856582" y="2381237"/>
          <a:ext cx="3127521" cy="1107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Шифровка популярных мессенджеров доступна следственным органам</a:t>
          </a:r>
          <a:endParaRPr lang="ru-RU" sz="2200" kern="1200" dirty="0"/>
        </a:p>
      </dsp:txBody>
      <dsp:txXfrm>
        <a:off x="856582" y="2381237"/>
        <a:ext cx="3127521" cy="1107552"/>
      </dsp:txXfrm>
    </dsp:sp>
    <dsp:sp modelId="{5DB9574E-B197-4A22-BF51-E7FEEB6AA98F}">
      <dsp:nvSpPr>
        <dsp:cNvPr id="0" name=""/>
        <dsp:cNvSpPr/>
      </dsp:nvSpPr>
      <dsp:spPr>
        <a:xfrm>
          <a:off x="796820" y="3488790"/>
          <a:ext cx="31872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3E6C4-971C-44A5-895D-66120007D7B2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3DD74-9718-4E98-8533-1447014BE662}">
      <dsp:nvSpPr>
        <dsp:cNvPr id="0" name=""/>
        <dsp:cNvSpPr/>
      </dsp:nvSpPr>
      <dsp:spPr>
        <a:xfrm>
          <a:off x="246887" y="271557"/>
          <a:ext cx="2417445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0701C-650C-4E18-A9CC-531721E43BB3}">
      <dsp:nvSpPr>
        <dsp:cNvPr id="0" name=""/>
        <dsp:cNvSpPr/>
      </dsp:nvSpPr>
      <dsp:spPr>
        <a:xfrm rot="10800000">
          <a:off x="24688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Фамилия Имя </a:t>
          </a:r>
          <a:endParaRPr lang="ru-RU" sz="3500" kern="1200" dirty="0"/>
        </a:p>
      </dsp:txBody>
      <dsp:txXfrm rot="10800000">
        <a:off x="321232" y="2036683"/>
        <a:ext cx="2268755" cy="2414934"/>
      </dsp:txXfrm>
    </dsp:sp>
    <dsp:sp modelId="{0D01EC20-7DBD-484C-9752-88A3D377E7C0}">
      <dsp:nvSpPr>
        <dsp:cNvPr id="0" name=""/>
        <dsp:cNvSpPr/>
      </dsp:nvSpPr>
      <dsp:spPr>
        <a:xfrm>
          <a:off x="2906077" y="271557"/>
          <a:ext cx="2417445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0A8A4-54DA-47ED-AB38-2B6E75923D48}">
      <dsp:nvSpPr>
        <dsp:cNvPr id="0" name=""/>
        <dsp:cNvSpPr/>
      </dsp:nvSpPr>
      <dsp:spPr>
        <a:xfrm rot="10800000">
          <a:off x="290607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Адрес, место учебы</a:t>
          </a:r>
          <a:endParaRPr lang="ru-RU" sz="3500" kern="1200" dirty="0"/>
        </a:p>
      </dsp:txBody>
      <dsp:txXfrm rot="10800000">
        <a:off x="2980422" y="2036683"/>
        <a:ext cx="2268755" cy="2414934"/>
      </dsp:txXfrm>
    </dsp:sp>
    <dsp:sp modelId="{11BB0F94-8071-4F7D-88C7-9CE32C72B0DA}">
      <dsp:nvSpPr>
        <dsp:cNvPr id="0" name=""/>
        <dsp:cNvSpPr/>
      </dsp:nvSpPr>
      <dsp:spPr>
        <a:xfrm>
          <a:off x="5565267" y="271557"/>
          <a:ext cx="2417445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1BEFE-E1DD-472B-B15F-92C301A621F8}">
      <dsp:nvSpPr>
        <dsp:cNvPr id="0" name=""/>
        <dsp:cNvSpPr/>
      </dsp:nvSpPr>
      <dsp:spPr>
        <a:xfrm rot="10800000">
          <a:off x="556526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Телефон </a:t>
          </a:r>
          <a:endParaRPr lang="ru-RU" sz="3500" kern="1200" dirty="0"/>
        </a:p>
      </dsp:txBody>
      <dsp:txXfrm rot="10800000">
        <a:off x="5639612" y="2036683"/>
        <a:ext cx="2268755" cy="2414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57745-48FD-4608-A58F-F31C3C44093A}">
      <dsp:nvSpPr>
        <dsp:cNvPr id="0" name=""/>
        <dsp:cNvSpPr/>
      </dsp:nvSpPr>
      <dsp:spPr>
        <a:xfrm rot="16200000">
          <a:off x="788" y="603461"/>
          <a:ext cx="2684403" cy="189548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Личная информация</a:t>
          </a:r>
          <a:endParaRPr lang="ru-RU" sz="1800" kern="1200" dirty="0"/>
        </a:p>
      </dsp:txBody>
      <dsp:txXfrm rot="5400000">
        <a:off x="726958" y="880102"/>
        <a:ext cx="1563773" cy="1342201"/>
      </dsp:txXfrm>
    </dsp:sp>
    <dsp:sp modelId="{5E4DDD6D-E3F4-4CAA-B19A-17CB602272A8}">
      <dsp:nvSpPr>
        <dsp:cNvPr id="0" name=""/>
        <dsp:cNvSpPr/>
      </dsp:nvSpPr>
      <dsp:spPr>
        <a:xfrm rot="5400000">
          <a:off x="3775040" y="691"/>
          <a:ext cx="2684403" cy="3101022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Публичная жизнь</a:t>
          </a:r>
          <a:endParaRPr lang="ru-RU" sz="1800" kern="1200" dirty="0"/>
        </a:p>
      </dsp:txBody>
      <dsp:txXfrm rot="-5400000">
        <a:off x="3566731" y="880102"/>
        <a:ext cx="2631251" cy="1342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F17C8-F4FD-4C41-98ED-6D220A6E5661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D6909-9ACB-40B7-BFF7-6A58D43BA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4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45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8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Обидчик</a:t>
            </a:r>
            <a:r>
              <a:rPr lang="ru-RU" baseline="0" dirty="0" smtClean="0"/>
              <a:t> не видит жертву, ее эмоции и страдания человека не вызывают у него сопереживания и сочувствия.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97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A15C9-1CBE-4558-8BA2-D65FB8AA5B6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5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0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85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1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02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еще называется </a:t>
            </a:r>
            <a:r>
              <a:rPr lang="ru-RU" dirty="0" err="1" smtClean="0"/>
              <a:t>киберотчуждение</a:t>
            </a:r>
            <a:r>
              <a:rPr lang="ru-RU" dirty="0" smtClean="0"/>
              <a:t>,</a:t>
            </a:r>
            <a:r>
              <a:rPr lang="ru-RU" baseline="0" dirty="0" smtClean="0"/>
              <a:t>  исключение из круга общения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99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5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Сцены реального насилия , снятые на камеру и размещенные в интернете.</a:t>
            </a:r>
            <a:r>
              <a:rPr lang="ru-RU" baseline="0" dirty="0" smtClean="0"/>
              <a:t> Они чаще всего становятся вирусными видео. Последствием является привлечение к уголовной ответственности, административной ответственности, помещение в специальные закрытые учреждения.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385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err="1" smtClean="0"/>
              <a:t>Хейтинг</a:t>
            </a:r>
            <a:r>
              <a:rPr lang="ru-RU" dirty="0" smtClean="0"/>
              <a:t> – негативные комментарии и сообщения, иррациональная критика в адрес конкретного человека или явления, без обоснования своей позиции.</a:t>
            </a:r>
          </a:p>
          <a:p>
            <a:endParaRPr lang="ru-RU" dirty="0" smtClean="0"/>
          </a:p>
          <a:p>
            <a:r>
              <a:rPr lang="ru-RU" dirty="0" err="1" smtClean="0"/>
              <a:t>Флейминг</a:t>
            </a:r>
            <a:r>
              <a:rPr lang="ru-RU" dirty="0" smtClean="0"/>
              <a:t> – это вспышка оскорблений, публичный</a:t>
            </a:r>
            <a:r>
              <a:rPr lang="ru-RU" baseline="0" dirty="0" smtClean="0"/>
              <a:t> эмоциональный обмен </a:t>
            </a:r>
            <a:r>
              <a:rPr lang="ru-RU" baseline="0" dirty="0" err="1" smtClean="0"/>
              <a:t>реплиами</a:t>
            </a:r>
            <a:r>
              <a:rPr lang="ru-RU" baseline="0" dirty="0" smtClean="0"/>
              <a:t>, часто разгорается в чатах и комментариях социальных сетей.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Грифинг</a:t>
            </a:r>
            <a:r>
              <a:rPr lang="ru-RU" baseline="0" dirty="0" smtClean="0"/>
              <a:t> – это процесс </a:t>
            </a:r>
            <a:r>
              <a:rPr lang="ru-RU" baseline="0" dirty="0" err="1" smtClean="0"/>
              <a:t>троллинга</a:t>
            </a:r>
            <a:r>
              <a:rPr lang="ru-RU" baseline="0" dirty="0" smtClean="0"/>
              <a:t> и раздражения людей в компьютерных играх используя разрушение, строительство и социальную инженерию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D6909-9ACB-40B7-BFF7-6A58D43BA3D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8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41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5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1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5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91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6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15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6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174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8827-83E4-4D2B-B4A6-DA7E2A892476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F64B7-1821-4FCA-87AD-A227311BB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7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085184"/>
            <a:ext cx="8640959" cy="5650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Информационная безопасность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сети Интернет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3999" cy="47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 err="1" smtClean="0"/>
              <a:t>Груминг</a:t>
            </a:r>
            <a:r>
              <a:rPr lang="ru-RU" b="1" dirty="0" smtClean="0"/>
              <a:t> </a:t>
            </a:r>
            <a:r>
              <a:rPr lang="ru-RU" b="1" dirty="0" smtClean="0"/>
              <a:t>-</a:t>
            </a:r>
            <a:r>
              <a:rPr lang="ru-RU" dirty="0"/>
              <a:t> </a:t>
            </a:r>
            <a:r>
              <a:rPr lang="ru-RU" dirty="0" smtClean="0"/>
              <a:t>определяет </a:t>
            </a:r>
            <a:r>
              <a:rPr lang="ru-RU" dirty="0"/>
              <a:t>действия злоумышленников по совращению детей в интернете, </a:t>
            </a:r>
            <a:r>
              <a:rPr lang="ru-RU" dirty="0" smtClean="0"/>
              <a:t>цель - </a:t>
            </a:r>
            <a:r>
              <a:rPr lang="ru-RU" dirty="0"/>
              <a:t>получить интимные фото/видео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err="1" smtClean="0"/>
              <a:t>Секстинг</a:t>
            </a:r>
            <a:r>
              <a:rPr lang="ru-RU" b="1" dirty="0" smtClean="0"/>
              <a:t> </a:t>
            </a:r>
            <a:r>
              <a:rPr lang="ru-RU" dirty="0" smtClean="0"/>
              <a:t>- </a:t>
            </a:r>
            <a:r>
              <a:rPr lang="ru-RU" dirty="0"/>
              <a:t>пересылка личных фотографий, сообщений интимного содержания посредством современных средств связи: сотовых телефонов, электронной почты, социальных </a:t>
            </a:r>
            <a:r>
              <a:rPr lang="ru-RU" dirty="0" smtClean="0"/>
              <a:t>интернет-сетей.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7444" y="0"/>
            <a:ext cx="8309012" cy="13407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/>
              <a:t>Груминг</a:t>
            </a:r>
            <a:r>
              <a:rPr lang="ru-RU" sz="3200" dirty="0" smtClean="0"/>
              <a:t>,  </a:t>
            </a:r>
            <a:r>
              <a:rPr lang="ru-RU" sz="3200" dirty="0" err="1" smtClean="0"/>
              <a:t>секстинг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571066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Уголовное наказание!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/>
          <a:stretch/>
        </p:blipFill>
        <p:spPr bwMode="auto">
          <a:xfrm>
            <a:off x="611560" y="476672"/>
            <a:ext cx="9336125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011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0" y="2276872"/>
            <a:ext cx="3913505" cy="345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/>
              <a:t>Хэппислеппинг</a:t>
            </a:r>
            <a:r>
              <a:rPr lang="ru-RU" sz="3200" dirty="0" smtClean="0"/>
              <a:t>  </a:t>
            </a:r>
            <a:endParaRPr lang="ru-RU" sz="2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68375"/>
            <a:ext cx="77057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86" y="2636912"/>
            <a:ext cx="4343903" cy="24492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18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7444" y="0"/>
            <a:ext cx="8309012" cy="13407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/>
              <a:t>Хейтинг</a:t>
            </a:r>
            <a:r>
              <a:rPr lang="ru-RU" sz="3200" dirty="0" smtClean="0"/>
              <a:t>. </a:t>
            </a:r>
            <a:r>
              <a:rPr lang="ru-RU" sz="3200" dirty="0" err="1" smtClean="0"/>
              <a:t>Флейминг</a:t>
            </a:r>
            <a:r>
              <a:rPr lang="ru-RU" sz="3200" dirty="0" smtClean="0"/>
              <a:t>. </a:t>
            </a:r>
            <a:r>
              <a:rPr lang="ru-RU" sz="3200" dirty="0" err="1" smtClean="0"/>
              <a:t>Грифинг</a:t>
            </a:r>
            <a:r>
              <a:rPr lang="ru-RU" sz="3200" dirty="0" smtClean="0"/>
              <a:t>.</a:t>
            </a:r>
            <a:endParaRPr lang="ru-RU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0" y="1539059"/>
            <a:ext cx="8458876" cy="498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61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4638"/>
            <a:ext cx="7192335" cy="6322714"/>
          </a:xfrm>
        </p:spPr>
      </p:pic>
    </p:spTree>
    <p:extLst>
      <p:ext uri="{BB962C8B-B14F-4D97-AF65-F5344CB8AC3E}">
        <p14:creationId xmlns:p14="http://schemas.microsoft.com/office/powerpoint/2010/main" val="322106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7444" y="0"/>
            <a:ext cx="8309012" cy="13407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Что делать?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6" y="1288631"/>
            <a:ext cx="8276710" cy="53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3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/>
              <a:t>Что способствует </a:t>
            </a:r>
          </a:p>
          <a:p>
            <a:pPr marL="0" indent="0" algn="ctr">
              <a:buNone/>
            </a:pPr>
            <a:r>
              <a:rPr lang="ru-RU" sz="4400" dirty="0" err="1" smtClean="0"/>
              <a:t>кибербуллингу</a:t>
            </a:r>
            <a:r>
              <a:rPr lang="ru-RU" sz="4400" dirty="0" smtClean="0"/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965927" cy="28119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892482" cy="265075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5290667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461681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Анонимность в сети – это миф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916832"/>
            <a:ext cx="425457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4702696" y="1844824"/>
          <a:ext cx="3984104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147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Размещение личной информации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4507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5499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162646"/>
            <a:ext cx="3672408" cy="249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1" y="260648"/>
            <a:ext cx="5761611" cy="315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82384"/>
            <a:ext cx="4176464" cy="277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48880"/>
            <a:ext cx="510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04" y="332656"/>
            <a:ext cx="3257196" cy="18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0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73" y="188640"/>
            <a:ext cx="8229600" cy="706090"/>
          </a:xfrm>
        </p:spPr>
        <p:txBody>
          <a:bodyPr>
            <a:noAutofit/>
          </a:bodyPr>
          <a:lstStyle/>
          <a:p>
            <a:r>
              <a:rPr lang="ru-RU" sz="2400" dirty="0"/>
              <a:t>Сведения о </a:t>
            </a:r>
            <a:r>
              <a:rPr lang="ru-RU" sz="2400" dirty="0" err="1"/>
              <a:t>киберпреступлениях</a:t>
            </a:r>
            <a:r>
              <a:rPr lang="ru-RU" sz="2400" dirty="0"/>
              <a:t>, совершенных в отношении несовершеннолетних в 2019 году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334047"/>
              </p:ext>
            </p:extLst>
          </p:nvPr>
        </p:nvGraphicFramePr>
        <p:xfrm>
          <a:off x="475873" y="699855"/>
          <a:ext cx="8064896" cy="6112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4046"/>
                <a:gridCol w="1510850"/>
              </a:tblGrid>
              <a:tr h="3315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Виды преступлений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Имущественные: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159 УК РФ (мошенничество)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158 УК РФ (кража)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163 УК РФ (вымогательство)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solidFill>
                      <a:schemeClr val="accent2"/>
                    </a:solidFill>
                  </a:tcPr>
                </a:tc>
              </a:tr>
              <a:tr h="165764"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Против здоровья населения и общественной нравственности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228 УК РФ (незаконное приобретение, хранение наркотических средств)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315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228.1 УК РФ (незаконное производство, сбыт или пересылка наркотических средств)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315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242 УК РФ (незаконное изготовление и оборот порнографических материалов)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315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242.1 (изготовление и оборот материалов или предметов с порнографическим изображением несовершеннолетних)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3315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242.2 УК РФ (использование несовершеннолетнего в целях изготовления порнографических материалов или предметов)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Против половой неприкосновенности и половой свободы личности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135 УК РФ (развратные действия)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132 УК РФ (насильственные действия сексуального характера)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>
                    <a:solidFill>
                      <a:schemeClr val="accent2"/>
                    </a:solidFill>
                  </a:tcPr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133 УК РФ (понуждение к действиям сексуального характера)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Против конституционных прав и свобод человека и гражданина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Ст. 137 УК РФ (нарушение неприкосновенности частной жизни)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138 УК РФ (нарушение тайны переписки)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 сфере компьютерной информации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272 УК РФ (неправомерный доступ к компьютерной информации)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 gridSpan="2"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Против свободы, чести и достоинства личности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Ст. 128.1 УК РФ (клевета)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  <a:tr h="16576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119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51" marR="6325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3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-3714" r="12" b="-19209"/>
          <a:stretch/>
        </p:blipFill>
        <p:spPr bwMode="auto">
          <a:xfrm>
            <a:off x="6300192" y="980728"/>
            <a:ext cx="2606625" cy="238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9" y="1124744"/>
            <a:ext cx="2551438" cy="170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Личное реноме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905929"/>
              </p:ext>
            </p:extLst>
          </p:nvPr>
        </p:nvGraphicFramePr>
        <p:xfrm>
          <a:off x="1115616" y="1916833"/>
          <a:ext cx="6460232" cy="310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1" y="5019240"/>
            <a:ext cx="2669455" cy="146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00527"/>
            <a:ext cx="1512168" cy="147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97752"/>
            <a:ext cx="2371626" cy="158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83" y="1124744"/>
            <a:ext cx="3287509" cy="179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22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685"/>
            <a:ext cx="6048672" cy="436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 растормаживание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интернет среде позволяют себе то, что никогда бы не позволили в обычной жизни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89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4108" y="3418453"/>
            <a:ext cx="2488066" cy="13678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500" dirty="0">
                <a:solidFill>
                  <a:srgbClr val="7030A0"/>
                </a:solidFill>
              </a:rPr>
              <a:t>Шутка</a:t>
            </a:r>
          </a:p>
          <a:p>
            <a:pPr marL="0" indent="0" algn="ctr">
              <a:buNone/>
            </a:pPr>
            <a:endParaRPr lang="ru-RU" sz="45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45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4500" dirty="0">
              <a:solidFill>
                <a:srgbClr val="7030A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31727" y="3515964"/>
            <a:ext cx="2488066" cy="13678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500" dirty="0"/>
              <a:t>Вред</a:t>
            </a:r>
          </a:p>
          <a:p>
            <a:pPr marL="0" indent="0" algn="ctr">
              <a:buNone/>
            </a:pPr>
            <a:endParaRPr lang="ru-RU" sz="45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45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45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03" y="2434489"/>
            <a:ext cx="2075259" cy="29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2118633" y="3508430"/>
            <a:ext cx="1370071" cy="683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5759904" y="3622730"/>
            <a:ext cx="1370071" cy="683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Эффект </a:t>
            </a:r>
            <a:r>
              <a:rPr lang="ru-RU" dirty="0" err="1" smtClean="0"/>
              <a:t>дистанцирования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42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9" y="200931"/>
            <a:ext cx="3053391" cy="661568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82" y="179614"/>
            <a:ext cx="5498590" cy="477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08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Интернет-риски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223773"/>
              </p:ext>
            </p:extLst>
          </p:nvPr>
        </p:nvGraphicFramePr>
        <p:xfrm>
          <a:off x="251520" y="1268760"/>
          <a:ext cx="843528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5698976"/>
              </a:tblGrid>
              <a:tr h="4530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228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Контентные риски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Сайты, социальные сети,</a:t>
                      </a:r>
                      <a:r>
                        <a:rPr lang="ru-RU" baseline="0" dirty="0" smtClean="0"/>
                        <a:t> содержащие противозаконную информацию, неэтичную информацию, насилие. агрессию, эротику, порнографию, пропаганду </a:t>
                      </a:r>
                      <a:r>
                        <a:rPr lang="ru-RU" baseline="0" dirty="0" err="1" smtClean="0"/>
                        <a:t>экстримизма</a:t>
                      </a:r>
                      <a:r>
                        <a:rPr lang="ru-RU" baseline="0" dirty="0" smtClean="0"/>
                        <a:t>, суицида, употребления наркотических веществ</a:t>
                      </a:r>
                      <a:endParaRPr lang="ru-RU" dirty="0"/>
                    </a:p>
                  </a:txBody>
                  <a:tcPr/>
                </a:tc>
              </a:tr>
              <a:tr h="2825319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Коммуникационные</a:t>
                      </a:r>
                      <a:r>
                        <a:rPr lang="ru-RU" baseline="0" dirty="0" smtClean="0"/>
                        <a:t> риски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Связаны с межличностными отношениями интернет-пользователей, включают в себя </a:t>
                      </a:r>
                      <a:r>
                        <a:rPr lang="ru-RU" dirty="0" err="1" smtClean="0"/>
                        <a:t>киберпреследования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киберунижения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груминг</a:t>
                      </a:r>
                      <a:r>
                        <a:rPr lang="ru-RU" dirty="0" smtClean="0"/>
                        <a:t> и т.д.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07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151806"/>
              </p:ext>
            </p:extLst>
          </p:nvPr>
        </p:nvGraphicFramePr>
        <p:xfrm>
          <a:off x="457200" y="274638"/>
          <a:ext cx="8229600" cy="6178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/>
                <a:gridCol w="6203032"/>
              </a:tblGrid>
              <a:tr h="7580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90697">
                <a:tc>
                  <a:txBody>
                    <a:bodyPr/>
                    <a:lstStyle/>
                    <a:p>
                      <a:r>
                        <a:rPr lang="ru-RU" dirty="0" smtClean="0"/>
                        <a:t>Интернет-зависимость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Непреодолимая</a:t>
                      </a:r>
                      <a:r>
                        <a:rPr lang="ru-RU" baseline="0" dirty="0" smtClean="0"/>
                        <a:t> тяга к чрезмерному использованию интернета; проявляется в форме увлечения видеоиграми, навязчивой потребности в общению в чатах, круглосуточном просмотре фильмов и сериалов в сети</a:t>
                      </a:r>
                      <a:endParaRPr lang="ru-RU" dirty="0"/>
                    </a:p>
                  </a:txBody>
                  <a:tcPr/>
                </a:tc>
              </a:tr>
              <a:tr h="2429942">
                <a:tc>
                  <a:txBody>
                    <a:bodyPr/>
                    <a:lstStyle/>
                    <a:p>
                      <a:r>
                        <a:rPr lang="ru-RU" dirty="0" smtClean="0"/>
                        <a:t>Потребительские риски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Злоупотребление правами потребителя: риск приобретения товара низкого качества, подделок, контрафактной и фальсифицированной</a:t>
                      </a:r>
                      <a:r>
                        <a:rPr lang="ru-RU" baseline="0" dirty="0" smtClean="0"/>
                        <a:t> продукции, хищение денежных средств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200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1556792"/>
            <a:ext cx="3816658" cy="38104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3968" y="227687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11 ноября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2019 года в России впервые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проведен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День борьбы с 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кибербуллингом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объединяющий всех, кто верит, что насилие в сети и за её пределами — недопустимо. </a:t>
            </a:r>
            <a:endParaRPr lang="ru-RU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У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кибербуллинга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множество форм и жертв. Каждый второй россиян сталкивался с агрессией в сети.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70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Кибербуллинг</a:t>
            </a:r>
            <a:r>
              <a:rPr lang="ru-RU" dirty="0" smtClean="0"/>
              <a:t> – использование мобильных телефонов, электронной почты, интернета, социальных сетей, блогов, чатов для преследования человека, </a:t>
            </a:r>
            <a:r>
              <a:rPr lang="ru-RU" b="1" dirty="0" smtClean="0"/>
              <a:t>распространения о нем конфиденциальной информации, сплетен, порочащих и оскорбительных сообщений.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54819"/>
            <a:ext cx="5069954" cy="27978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187610"/>
              </p:ext>
            </p:extLst>
          </p:nvPr>
        </p:nvGraphicFramePr>
        <p:xfrm>
          <a:off x="588006" y="2302341"/>
          <a:ext cx="806489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116632"/>
            <a:ext cx="7535935" cy="28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4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7444" y="0"/>
            <a:ext cx="8309012" cy="13407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Исключение (виртуальный бойкот)</a:t>
            </a:r>
            <a:endParaRPr lang="ru-RU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4" y="1615406"/>
            <a:ext cx="8234013" cy="491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/>
              <a:t>Диссинг</a:t>
            </a:r>
            <a:r>
              <a:rPr lang="ru-RU" dirty="0"/>
              <a:t>  – распространение онлайн-публикаций, порочащих репутацию человека. 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 smtClean="0"/>
              <a:t>Диссинг</a:t>
            </a:r>
            <a:endParaRPr lang="ru-RU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3140968"/>
            <a:ext cx="79914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5944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647</Words>
  <Application>Microsoft Office PowerPoint</Application>
  <PresentationFormat>Экран (4:3)</PresentationFormat>
  <Paragraphs>106</Paragraphs>
  <Slides>23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</vt:lpstr>
      <vt:lpstr>Calibri</vt:lpstr>
      <vt:lpstr>Times New Roman</vt:lpstr>
      <vt:lpstr>Тема Office</vt:lpstr>
      <vt:lpstr>Презентация PowerPoint</vt:lpstr>
      <vt:lpstr>Сведения о киберпреступлениях, совершенных в отношении несовершеннолетних в 2019 году </vt:lpstr>
      <vt:lpstr>Интернет-риски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Диссинг</vt:lpstr>
      <vt:lpstr>Презентация PowerPoint</vt:lpstr>
      <vt:lpstr>Презентация PowerPoint</vt:lpstr>
      <vt:lpstr>Хэппислеппинг  </vt:lpstr>
      <vt:lpstr>Презентация PowerPoint</vt:lpstr>
      <vt:lpstr>Презентация PowerPoint</vt:lpstr>
      <vt:lpstr>Презентация PowerPoint</vt:lpstr>
      <vt:lpstr>Презентация PowerPoint</vt:lpstr>
      <vt:lpstr>Анонимность в сети – это миф</vt:lpstr>
      <vt:lpstr>Размещение личной информации</vt:lpstr>
      <vt:lpstr>Презентация PowerPoint</vt:lpstr>
      <vt:lpstr>Личное реноме</vt:lpstr>
      <vt:lpstr>Онлайн растормаживание</vt:lpstr>
      <vt:lpstr>Эффект дистанцирования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Щербинина А.О.</dc:creator>
  <cp:lastModifiedBy>Казанцева О.А.</cp:lastModifiedBy>
  <cp:revision>103</cp:revision>
  <cp:lastPrinted>2020-11-05T09:17:09Z</cp:lastPrinted>
  <dcterms:created xsi:type="dcterms:W3CDTF">2020-11-05T05:11:16Z</dcterms:created>
  <dcterms:modified xsi:type="dcterms:W3CDTF">2021-03-04T08:25:14Z</dcterms:modified>
</cp:coreProperties>
</file>