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  <a:srgbClr val="170A20"/>
    <a:srgbClr val="F37D25"/>
    <a:srgbClr val="167C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6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76" y="857224"/>
            <a:ext cx="7143776" cy="1524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167C16"/>
                </a:solidFill>
              </a:rPr>
              <a:t>Дружина юных пожарных</a:t>
            </a:r>
            <a:br>
              <a:rPr lang="ru-RU" sz="3200" b="1" i="1" dirty="0" smtClean="0">
                <a:solidFill>
                  <a:srgbClr val="167C16"/>
                </a:solidFill>
              </a:rPr>
            </a:br>
            <a:r>
              <a:rPr lang="ru-RU" sz="3200" b="1" i="1" dirty="0" smtClean="0">
                <a:solidFill>
                  <a:srgbClr val="167C16"/>
                </a:solidFill>
              </a:rPr>
              <a:t>«Жар-птица»</a:t>
            </a:r>
            <a:endParaRPr lang="ru-RU" sz="3200" b="1" i="1" dirty="0">
              <a:solidFill>
                <a:srgbClr val="167C1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12" y="3500430"/>
            <a:ext cx="5286388" cy="4286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Песня дружины: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Не думай о пожарных свысока !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Наступит время, сам поймёшь , наверное,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Как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ДЮПа</a:t>
            </a:r>
            <a:r>
              <a:rPr lang="ru-RU" sz="1800" b="1" i="1" dirty="0" smtClean="0">
                <a:solidFill>
                  <a:srgbClr val="002060"/>
                </a:solidFill>
              </a:rPr>
              <a:t> роль в лицее велика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На вечность, вечность, вечность- не мгновение!</a:t>
            </a:r>
          </a:p>
          <a:p>
            <a:pPr>
              <a:spcBef>
                <a:spcPts val="0"/>
              </a:spcBef>
              <a:buNone/>
            </a:pPr>
            <a:endParaRPr lang="ru-RU" sz="1800" b="1" i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Мальчишки в нашем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ДЮПе</a:t>
            </a:r>
            <a:r>
              <a:rPr lang="ru-RU" sz="1800" b="1" i="1" dirty="0" smtClean="0">
                <a:solidFill>
                  <a:srgbClr val="002060"/>
                </a:solidFill>
              </a:rPr>
              <a:t> молодцы!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Лежит на лицах удали отметина.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А, девочки у нас, конечно, умницы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И в медицине и в огнетушителях!</a:t>
            </a:r>
          </a:p>
          <a:p>
            <a:pPr>
              <a:spcBef>
                <a:spcPts val="0"/>
              </a:spcBef>
              <a:buNone/>
            </a:pPr>
            <a:endParaRPr lang="ru-RU" sz="1800" b="1" i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Огонь бушует, сразу не уймёшь,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Из шланга бьёт вода обыкновенная!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Но, если ДЮП – 101 позовёшь,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То сразу всё потушишь за мгновение!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62" y="8215338"/>
            <a:ext cx="3214710" cy="500066"/>
          </a:xfrm>
          <a:prstGeom prst="rect">
            <a:avLst/>
          </a:prstGeom>
          <a:solidFill>
            <a:srgbClr val="F3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60" y="1857356"/>
            <a:ext cx="1441720" cy="108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2071670"/>
            <a:ext cx="5143512" cy="1490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Девиз: 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Коль увидите пожар,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	Вызывайте «Птицу-Жар»!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Затушить огонь нам нужно,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	За свой труд возьмёмся дружно!!!»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12"/>
            <a:ext cx="6858000" cy="91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32"/>
            <a:ext cx="68580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65470"/>
            <a:ext cx="6858000" cy="237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14422" y="714348"/>
            <a:ext cx="5643578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67C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 интересно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167C1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1480" y="1357290"/>
            <a:ext cx="5643578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68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Соедини 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rgbClr val="68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12"/>
            <a:ext cx="6858000" cy="91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42" y="1071538"/>
            <a:ext cx="5929353" cy="661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лицей\Рабочий стол\п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0340" y="5857884"/>
            <a:ext cx="2117660" cy="2928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685800" y="1142976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67C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Карта зоны действия дружины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167C1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388"/>
            <a:ext cx="6858000" cy="27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4169" t="27387" r="14169" b="25256"/>
          <a:stretch>
            <a:fillRect/>
          </a:stretch>
        </p:blipFill>
        <p:spPr bwMode="auto">
          <a:xfrm>
            <a:off x="1357298" y="3500430"/>
            <a:ext cx="3771927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46" y="2500298"/>
            <a:ext cx="1071570" cy="80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28670" y="2357422"/>
            <a:ext cx="5143536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67C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Места дежурства 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167C1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42" y="714348"/>
            <a:ext cx="7143776" cy="1524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167C16"/>
                </a:solidFill>
              </a:rPr>
              <a:t>Список дружины:</a:t>
            </a:r>
            <a:endParaRPr lang="ru-RU" sz="3200" b="1" i="1" dirty="0">
              <a:solidFill>
                <a:srgbClr val="167C1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62" y="8215338"/>
            <a:ext cx="3214710" cy="500066"/>
          </a:xfrm>
          <a:prstGeom prst="rect">
            <a:avLst/>
          </a:prstGeom>
          <a:solidFill>
            <a:srgbClr val="F3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00174" y="2000232"/>
            <a:ext cx="4714908" cy="6643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2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Герлина</a:t>
            </a:r>
            <a:r>
              <a:rPr kumimoji="0" 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А</a:t>
            </a:r>
            <a:r>
              <a:rPr kumimoji="0" lang="ru-RU" sz="22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настасия</a:t>
            </a:r>
            <a:endParaRPr kumimoji="0" lang="ru-RU" sz="2200" b="1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2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Гончаров Давид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2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Елистратова Светлана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2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Итченко</a:t>
            </a:r>
            <a:r>
              <a:rPr kumimoji="0" 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Илья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2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Краснова Анна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Недосейкина Алина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200" b="1" i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Олейникова</a:t>
            </a:r>
            <a:r>
              <a:rPr lang="ru-RU" sz="22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Анна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2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Опрышко</a:t>
            </a:r>
            <a:r>
              <a:rPr kumimoji="0" 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Анна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2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Савенкова Нина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2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Сартаков</a:t>
            </a:r>
            <a:r>
              <a:rPr kumimoji="0" 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Михаил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200" b="1" i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Шинкова</a:t>
            </a:r>
            <a:r>
              <a:rPr lang="ru-RU" sz="22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Яна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Наумов Александр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200" b="1" i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Алейникова</a:t>
            </a:r>
            <a:r>
              <a:rPr lang="ru-RU" sz="22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Анна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2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Кожина Видана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2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Гончарова Полина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200" b="1" i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Руководитель: </a:t>
            </a:r>
            <a:r>
              <a:rPr lang="ru-RU" sz="2200" b="1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Сошина</a:t>
            </a:r>
            <a:r>
              <a:rPr lang="ru-RU" sz="22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Е.И.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200" b="1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200" b="1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C:\Documents and Settings\лицей\Рабочий стол\п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8" y="2928926"/>
            <a:ext cx="2352963" cy="3254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94" y="857224"/>
            <a:ext cx="7143776" cy="1524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167C16"/>
                </a:solidFill>
              </a:rPr>
              <a:t>План работы дружины</a:t>
            </a:r>
            <a:br>
              <a:rPr lang="ru-RU" sz="3200" b="1" i="1" dirty="0" smtClean="0">
                <a:solidFill>
                  <a:srgbClr val="167C16"/>
                </a:solidFill>
              </a:rPr>
            </a:br>
            <a:r>
              <a:rPr lang="ru-RU" sz="3200" b="1" i="1" dirty="0" smtClean="0">
                <a:solidFill>
                  <a:srgbClr val="167C16"/>
                </a:solidFill>
              </a:rPr>
              <a:t>на 1 четверть:</a:t>
            </a:r>
            <a:endParaRPr lang="ru-RU" sz="3200" b="1" i="1" dirty="0">
              <a:solidFill>
                <a:srgbClr val="167C1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62" y="8215338"/>
            <a:ext cx="3214710" cy="500066"/>
          </a:xfrm>
          <a:prstGeom prst="rect">
            <a:avLst/>
          </a:prstGeom>
          <a:solidFill>
            <a:srgbClr val="F3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000232"/>
            <a:ext cx="6215082" cy="5072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Оформление уголка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Проведение игры «Юный пожарный»</a:t>
            </a:r>
            <a:endParaRPr kumimoji="0" lang="ru-RU" sz="2400" b="1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Проведение бесед в классах по правилам пожарной безопасности»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Проведение игры «Школа безопасности»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Выпуск листовок по правилам пожарной безопасности.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Рейды согласно карте зоны действия отряда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Учебные занятия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Учебные тренировки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C:\Documents and Settings\лицей\Рабочий стол\п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037" y="5500694"/>
            <a:ext cx="2352963" cy="3254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404" y="571472"/>
            <a:ext cx="8715412" cy="1524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График проведения </a:t>
            </a:r>
            <a:br>
              <a:rPr lang="ru-RU" sz="3200" b="1" i="1" dirty="0" smtClean="0">
                <a:solidFill>
                  <a:srgbClr val="00B050"/>
                </a:solidFill>
              </a:rPr>
            </a:br>
            <a:r>
              <a:rPr lang="ru-RU" sz="3200" b="1" i="1" dirty="0" smtClean="0">
                <a:solidFill>
                  <a:srgbClr val="00B050"/>
                </a:solidFill>
              </a:rPr>
              <a:t>учебно-пропагандистской работы: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290" y="8286776"/>
            <a:ext cx="3214710" cy="500066"/>
          </a:xfrm>
          <a:prstGeom prst="rect">
            <a:avLst/>
          </a:prstGeom>
          <a:solidFill>
            <a:srgbClr val="F3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t="-2106" r="76563" b="63565"/>
          <a:stretch>
            <a:fillRect/>
          </a:stretch>
        </p:blipFill>
        <p:spPr bwMode="auto">
          <a:xfrm>
            <a:off x="0" y="6215074"/>
            <a:ext cx="2357430" cy="292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1612" y="2428860"/>
            <a:ext cx="7358090" cy="5072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1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четверть: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Проведение игры «Юный пожарный»</a:t>
            </a:r>
            <a:endParaRPr kumimoji="0" lang="ru-RU" sz="2000" b="1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Проведение игры «Школа безопасности»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Выпуск листовок по правилам пожарной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безопасности.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четверть: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sz="2000" b="1" i="1" dirty="0" smtClean="0"/>
              <a:t>Проведение бесед в классах по правилам </a:t>
            </a:r>
          </a:p>
          <a:p>
            <a:pPr marL="457200" indent="-457200">
              <a:spcBef>
                <a:spcPct val="0"/>
              </a:spcBef>
            </a:pPr>
            <a:r>
              <a:rPr lang="ru-RU" sz="2000" b="1" i="1" dirty="0" smtClean="0"/>
              <a:t>пожарной безопасности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Рейд «Скоро Новый год!»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Выпуск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памяток по ППБ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i="1" baseline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3 четверть: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Проведение тестирований по ППБ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Агитбригада «Будь внимателен!»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 Пожарная ярмарка»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4 четверть: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170A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Проведение бесед « Пожар в лесу»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170A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Агитбригада  « Будь внимателен»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ru-RU" sz="2000" b="1" i="1" dirty="0" smtClean="0">
                <a:solidFill>
                  <a:srgbClr val="170A20"/>
                </a:solidFill>
                <a:latin typeface="+mj-lt"/>
                <a:ea typeface="+mj-ea"/>
                <a:cs typeface="+mj-cs"/>
              </a:rPr>
              <a:t>Выпуск листовок.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1" i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047"/>
          <a:stretch>
            <a:fillRect/>
          </a:stretch>
        </p:blipFill>
        <p:spPr bwMode="auto">
          <a:xfrm>
            <a:off x="18009" y="0"/>
            <a:ext cx="683999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429000" y="3929058"/>
            <a:ext cx="3214710" cy="500066"/>
          </a:xfrm>
          <a:prstGeom prst="rect">
            <a:avLst/>
          </a:prstGeom>
          <a:solidFill>
            <a:srgbClr val="F3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429000" y="8643934"/>
            <a:ext cx="3214710" cy="500066"/>
          </a:xfrm>
          <a:prstGeom prst="rect">
            <a:avLst/>
          </a:prstGeom>
          <a:solidFill>
            <a:srgbClr val="F3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285776" y="0"/>
            <a:ext cx="7143776" cy="1524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167C16"/>
                </a:solidFill>
              </a:rPr>
              <a:t>Сегодня на повестке дня</a:t>
            </a:r>
            <a:endParaRPr lang="ru-RU" sz="3200" b="1" i="1" dirty="0">
              <a:solidFill>
                <a:srgbClr val="167C16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285776" y="4572000"/>
            <a:ext cx="7143776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67C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Сегодня на повестке дня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167C1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46"/>
            <a:ext cx="228599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9446"/>
            <a:ext cx="221455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5857884"/>
            <a:ext cx="6858000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Приглашаем 5 – 6 классы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принять участие в дистанционной игре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 Жизнь без пожаров».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 всем вопросам обращаться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в 204 кабинет.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285852"/>
            <a:ext cx="6429396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Приглашаем 7-8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классы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принять участие в дистанционной игре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 Школа безопасности».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 всем вопросам обращаться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в 204 кабинет.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429000" y="3929058"/>
            <a:ext cx="3214710" cy="500066"/>
          </a:xfrm>
          <a:prstGeom prst="rect">
            <a:avLst/>
          </a:prstGeom>
          <a:solidFill>
            <a:srgbClr val="F3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285776" y="0"/>
            <a:ext cx="7143776" cy="1524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167C16"/>
                </a:solidFill>
              </a:rPr>
              <a:t>Статистика пожаров:</a:t>
            </a:r>
            <a:endParaRPr lang="ru-RU" sz="3200" b="1" i="1" dirty="0">
              <a:solidFill>
                <a:srgbClr val="167C16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46"/>
            <a:ext cx="228599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1142976"/>
            <a:ext cx="6429396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ru-RU" sz="1600" b="1" dirty="0" smtClean="0"/>
              <a:t>14.10.2016г. Техногенные пожары</a:t>
            </a:r>
          </a:p>
          <a:p>
            <a:r>
              <a:rPr lang="ru-RU" sz="1600" b="1" dirty="0" smtClean="0"/>
              <a:t>Потушено 10 пожаров. На ликвидацию возгораний были привлечены 88 человек личного состава противопожарной службы, задействовано 28 единиц техники.</a:t>
            </a:r>
          </a:p>
          <a:p>
            <a:r>
              <a:rPr lang="ru-RU" sz="1600" b="1" dirty="0" smtClean="0"/>
              <a:t>13.10-.2016г. </a:t>
            </a:r>
            <a:r>
              <a:rPr lang="ru-RU" sz="1600" b="1" dirty="0" err="1" smtClean="0"/>
              <a:t>ехногенные</a:t>
            </a:r>
            <a:r>
              <a:rPr lang="ru-RU" sz="1600" b="1" dirty="0" smtClean="0"/>
              <a:t> пожары</a:t>
            </a:r>
          </a:p>
          <a:p>
            <a:r>
              <a:rPr lang="ru-RU" sz="1600" b="1" dirty="0" smtClean="0"/>
              <a:t>Потушено 10 пожаров. На ликвидацию возгораний были привлечены 75 человек личного состава противопожарной службы, задействовано 29 единиц техники.</a:t>
            </a:r>
          </a:p>
          <a:p>
            <a:endParaRPr lang="ru-RU" sz="16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285992" y="2500298"/>
            <a:ext cx="457200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600" b="1" dirty="0" smtClean="0"/>
              <a:t>12.10.2016г.Техногенные пожары</a:t>
            </a:r>
          </a:p>
          <a:p>
            <a:r>
              <a:rPr lang="ru-RU" sz="1600" b="1" dirty="0" smtClean="0"/>
              <a:t>Потушено 8 пожаров. На ликвидацию возгораний были привлечено 61 человек личного состава противопожарной службы, задействовано 23 единицы техники.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512"/>
            <a:ext cx="6858000" cy="91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285776" y="857224"/>
            <a:ext cx="7143776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67C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Фотоотчёт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67C1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rgbClr val="167C16"/>
                </a:solidFill>
                <a:latin typeface="+mj-lt"/>
                <a:ea typeface="+mj-ea"/>
                <a:cs typeface="+mj-cs"/>
              </a:rPr>
              <a:t>Игра «Юный пожарный»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167C1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 l="15029" t="4414"/>
          <a:stretch>
            <a:fillRect/>
          </a:stretch>
        </p:blipFill>
        <p:spPr bwMode="auto">
          <a:xfrm>
            <a:off x="3357562" y="6429388"/>
            <a:ext cx="3214686" cy="2358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66" y="5572132"/>
            <a:ext cx="333377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6" y="3428992"/>
            <a:ext cx="333377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8" y="2428860"/>
            <a:ext cx="3214710" cy="241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405</Words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Дружина юных пожарных «Жар-птица»</vt:lpstr>
      <vt:lpstr>Список дружины:</vt:lpstr>
      <vt:lpstr>План работы дружины на 1 четверть:</vt:lpstr>
      <vt:lpstr>График проведения  учебно-пропагандистской работы:</vt:lpstr>
      <vt:lpstr>Слайд 5</vt:lpstr>
      <vt:lpstr>Слайд 6</vt:lpstr>
      <vt:lpstr>Сегодня на повестке дня</vt:lpstr>
      <vt:lpstr>Статистика пожаров:</vt:lpstr>
      <vt:lpstr>Слайд 9</vt:lpstr>
      <vt:lpstr>Слайд 10</vt:lpstr>
      <vt:lpstr>Слайд 11</vt:lpstr>
      <vt:lpstr>Карта зоны действия дружины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Лицей101</cp:lastModifiedBy>
  <cp:revision>26</cp:revision>
  <dcterms:modified xsi:type="dcterms:W3CDTF">2016-10-14T06:59:10Z</dcterms:modified>
</cp:coreProperties>
</file>